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9"/>
  </p:notesMasterIdLst>
  <p:sldIdLst>
    <p:sldId id="257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7" r:id="rId16"/>
    <p:sldId id="286" r:id="rId17"/>
    <p:sldId id="288" r:id="rId18"/>
    <p:sldId id="289" r:id="rId19"/>
    <p:sldId id="290" r:id="rId20"/>
    <p:sldId id="291" r:id="rId21"/>
    <p:sldId id="292" r:id="rId22"/>
    <p:sldId id="294" r:id="rId23"/>
    <p:sldId id="293" r:id="rId24"/>
    <p:sldId id="295" r:id="rId25"/>
    <p:sldId id="296" r:id="rId26"/>
    <p:sldId id="297" r:id="rId27"/>
    <p:sldId id="298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indent="0" algn="l" defTabSz="9144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alibri" pitchFamily="34" charset="0"/>
      </a:defRPr>
    </a:lvl1pPr>
    <a:lvl2pPr marL="457200" indent="0" algn="l" defTabSz="9144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alibri" pitchFamily="34" charset="0"/>
      </a:defRPr>
    </a:lvl2pPr>
    <a:lvl3pPr marL="914400" indent="0" algn="l" defTabSz="9144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alibri" pitchFamily="34" charset="0"/>
      </a:defRPr>
    </a:lvl3pPr>
    <a:lvl4pPr marL="1371600" indent="0" algn="l" defTabSz="9144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alibri" pitchFamily="34" charset="0"/>
      </a:defRPr>
    </a:lvl4pPr>
    <a:lvl5pPr marL="1828800" indent="0" algn="l" defTabSz="9144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alibri" pitchFamily="34" charset="0"/>
      </a:defRPr>
    </a:lvl5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6BC1F6-C301-4786-9BEB-42B792ED0F56}" v="32" dt="2020-12-14T15:35:43.5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>
      <p:cViewPr varScale="1">
        <p:scale>
          <a:sx n="94" d="100"/>
          <a:sy n="94" d="100"/>
        </p:scale>
        <p:origin x="44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vi Sasson" userId="8414d8bff2a9e6af" providerId="LiveId" clId="{DD6B2A51-A2B9-4AF8-AD29-5EC59E39B934}"/>
    <pc:docChg chg="undo custSel delSld modSld">
      <pc:chgData name="Zvi Sasson" userId="8414d8bff2a9e6af" providerId="LiveId" clId="{DD6B2A51-A2B9-4AF8-AD29-5EC59E39B934}" dt="2020-12-14T16:28:24.753" v="7" actId="47"/>
      <pc:docMkLst>
        <pc:docMk/>
      </pc:docMkLst>
      <pc:sldChg chg="modSp mod">
        <pc:chgData name="Zvi Sasson" userId="8414d8bff2a9e6af" providerId="LiveId" clId="{DD6B2A51-A2B9-4AF8-AD29-5EC59E39B934}" dt="2020-12-14T16:28:08.074" v="6" actId="6549"/>
        <pc:sldMkLst>
          <pc:docMk/>
          <pc:sldMk cId="0" sldId="257"/>
        </pc:sldMkLst>
        <pc:spChg chg="mod">
          <ac:chgData name="Zvi Sasson" userId="8414d8bff2a9e6af" providerId="LiveId" clId="{DD6B2A51-A2B9-4AF8-AD29-5EC59E39B934}" dt="2020-12-14T16:27:53.506" v="2"/>
          <ac:spMkLst>
            <pc:docMk/>
            <pc:sldMk cId="0" sldId="257"/>
            <ac:spMk id="6146" creationId="{00000000-0000-0000-0000-000000000000}"/>
          </ac:spMkLst>
        </pc:spChg>
        <pc:spChg chg="mod">
          <ac:chgData name="Zvi Sasson" userId="8414d8bff2a9e6af" providerId="LiveId" clId="{DD6B2A51-A2B9-4AF8-AD29-5EC59E39B934}" dt="2020-12-14T16:28:00.683" v="4" actId="27636"/>
          <ac:spMkLst>
            <pc:docMk/>
            <pc:sldMk cId="0" sldId="257"/>
            <ac:spMk id="6147" creationId="{00000000-0000-0000-0000-000000000000}"/>
          </ac:spMkLst>
        </pc:spChg>
        <pc:graphicFrameChg chg="modGraphic">
          <ac:chgData name="Zvi Sasson" userId="8414d8bff2a9e6af" providerId="LiveId" clId="{DD6B2A51-A2B9-4AF8-AD29-5EC59E39B934}" dt="2020-12-14T16:28:08.074" v="6" actId="6549"/>
          <ac:graphicFrameMkLst>
            <pc:docMk/>
            <pc:sldMk cId="0" sldId="257"/>
            <ac:graphicFrameMk id="6148" creationId="{00000000-0000-0000-0000-000000000000}"/>
          </ac:graphicFrameMkLst>
        </pc:graphicFrameChg>
      </pc:sldChg>
      <pc:sldChg chg="del">
        <pc:chgData name="Zvi Sasson" userId="8414d8bff2a9e6af" providerId="LiveId" clId="{DD6B2A51-A2B9-4AF8-AD29-5EC59E39B934}" dt="2020-12-14T16:28:24.753" v="7" actId="47"/>
        <pc:sldMkLst>
          <pc:docMk/>
          <pc:sldMk cId="0" sldId="258"/>
        </pc:sldMkLst>
      </pc:sldChg>
      <pc:sldChg chg="del">
        <pc:chgData name="Zvi Sasson" userId="8414d8bff2a9e6af" providerId="LiveId" clId="{DD6B2A51-A2B9-4AF8-AD29-5EC59E39B934}" dt="2020-12-14T16:28:24.753" v="7" actId="47"/>
        <pc:sldMkLst>
          <pc:docMk/>
          <pc:sldMk cId="0" sldId="259"/>
        </pc:sldMkLst>
      </pc:sldChg>
      <pc:sldChg chg="del">
        <pc:chgData name="Zvi Sasson" userId="8414d8bff2a9e6af" providerId="LiveId" clId="{DD6B2A51-A2B9-4AF8-AD29-5EC59E39B934}" dt="2020-12-14T16:28:24.753" v="7" actId="47"/>
        <pc:sldMkLst>
          <pc:docMk/>
          <pc:sldMk cId="0" sldId="262"/>
        </pc:sldMkLst>
      </pc:sldChg>
      <pc:sldChg chg="del">
        <pc:chgData name="Zvi Sasson" userId="8414d8bff2a9e6af" providerId="LiveId" clId="{DD6B2A51-A2B9-4AF8-AD29-5EC59E39B934}" dt="2020-12-14T16:28:24.753" v="7" actId="47"/>
        <pc:sldMkLst>
          <pc:docMk/>
          <pc:sldMk cId="0" sldId="263"/>
        </pc:sldMkLst>
      </pc:sldChg>
      <pc:sldChg chg="del">
        <pc:chgData name="Zvi Sasson" userId="8414d8bff2a9e6af" providerId="LiveId" clId="{DD6B2A51-A2B9-4AF8-AD29-5EC59E39B934}" dt="2020-12-14T16:28:24.753" v="7" actId="47"/>
        <pc:sldMkLst>
          <pc:docMk/>
          <pc:sldMk cId="0" sldId="264"/>
        </pc:sldMkLst>
      </pc:sldChg>
      <pc:sldChg chg="del">
        <pc:chgData name="Zvi Sasson" userId="8414d8bff2a9e6af" providerId="LiveId" clId="{DD6B2A51-A2B9-4AF8-AD29-5EC59E39B934}" dt="2020-12-14T16:28:24.753" v="7" actId="47"/>
        <pc:sldMkLst>
          <pc:docMk/>
          <pc:sldMk cId="0" sldId="265"/>
        </pc:sldMkLst>
      </pc:sldChg>
      <pc:sldChg chg="del">
        <pc:chgData name="Zvi Sasson" userId="8414d8bff2a9e6af" providerId="LiveId" clId="{DD6B2A51-A2B9-4AF8-AD29-5EC59E39B934}" dt="2020-12-14T16:28:24.753" v="7" actId="47"/>
        <pc:sldMkLst>
          <pc:docMk/>
          <pc:sldMk cId="0" sldId="266"/>
        </pc:sldMkLst>
      </pc:sldChg>
      <pc:sldChg chg="del">
        <pc:chgData name="Zvi Sasson" userId="8414d8bff2a9e6af" providerId="LiveId" clId="{DD6B2A51-A2B9-4AF8-AD29-5EC59E39B934}" dt="2020-12-14T16:28:24.753" v="7" actId="47"/>
        <pc:sldMkLst>
          <pc:docMk/>
          <pc:sldMk cId="0" sldId="267"/>
        </pc:sldMkLst>
      </pc:sldChg>
      <pc:sldChg chg="del">
        <pc:chgData name="Zvi Sasson" userId="8414d8bff2a9e6af" providerId="LiveId" clId="{DD6B2A51-A2B9-4AF8-AD29-5EC59E39B934}" dt="2020-12-14T16:28:24.753" v="7" actId="47"/>
        <pc:sldMkLst>
          <pc:docMk/>
          <pc:sldMk cId="0" sldId="268"/>
        </pc:sldMkLst>
      </pc:sldChg>
      <pc:sldChg chg="del">
        <pc:chgData name="Zvi Sasson" userId="8414d8bff2a9e6af" providerId="LiveId" clId="{DD6B2A51-A2B9-4AF8-AD29-5EC59E39B934}" dt="2020-12-14T16:28:24.753" v="7" actId="47"/>
        <pc:sldMkLst>
          <pc:docMk/>
          <pc:sldMk cId="370392224" sldId="269"/>
        </pc:sldMkLst>
      </pc:sldChg>
      <pc:sldChg chg="del">
        <pc:chgData name="Zvi Sasson" userId="8414d8bff2a9e6af" providerId="LiveId" clId="{DD6B2A51-A2B9-4AF8-AD29-5EC59E39B934}" dt="2020-12-14T16:28:24.753" v="7" actId="47"/>
        <pc:sldMkLst>
          <pc:docMk/>
          <pc:sldMk cId="4221692197" sldId="270"/>
        </pc:sldMkLst>
      </pc:sldChg>
      <pc:sldChg chg="del">
        <pc:chgData name="Zvi Sasson" userId="8414d8bff2a9e6af" providerId="LiveId" clId="{DD6B2A51-A2B9-4AF8-AD29-5EC59E39B934}" dt="2020-12-14T16:28:24.753" v="7" actId="47"/>
        <pc:sldMkLst>
          <pc:docMk/>
          <pc:sldMk cId="1135319865" sldId="271"/>
        </pc:sldMkLst>
      </pc:sldChg>
      <pc:sldChg chg="del">
        <pc:chgData name="Zvi Sasson" userId="8414d8bff2a9e6af" providerId="LiveId" clId="{DD6B2A51-A2B9-4AF8-AD29-5EC59E39B934}" dt="2020-12-14T16:28:24.753" v="7" actId="47"/>
        <pc:sldMkLst>
          <pc:docMk/>
          <pc:sldMk cId="4115270855" sldId="272"/>
        </pc:sldMkLst>
      </pc:sldChg>
      <pc:sldMasterChg chg="delSldLayout">
        <pc:chgData name="Zvi Sasson" userId="8414d8bff2a9e6af" providerId="LiveId" clId="{DD6B2A51-A2B9-4AF8-AD29-5EC59E39B934}" dt="2020-12-14T16:28:24.753" v="7" actId="47"/>
        <pc:sldMasterMkLst>
          <pc:docMk/>
          <pc:sldMasterMk cId="0" sldId="2147483660"/>
        </pc:sldMasterMkLst>
        <pc:sldLayoutChg chg="del">
          <pc:chgData name="Zvi Sasson" userId="8414d8bff2a9e6af" providerId="LiveId" clId="{DD6B2A51-A2B9-4AF8-AD29-5EC59E39B934}" dt="2020-12-14T16:28:24.753" v="7" actId="47"/>
          <pc:sldLayoutMkLst>
            <pc:docMk/>
            <pc:sldMasterMk cId="0" sldId="2147483660"/>
            <pc:sldLayoutMk cId="0" sldId="2147483770"/>
          </pc:sldLayoutMkLst>
        </pc:sldLayoutChg>
      </pc:sldMasterChg>
    </pc:docChg>
  </pc:docChgLst>
  <pc:docChgLst>
    <pc:chgData name="Zvi Sasson" userId="8414d8bff2a9e6af" providerId="LiveId" clId="{B16BC1F6-C301-4786-9BEB-42B792ED0F56}"/>
    <pc:docChg chg="undo redo custSel addSld delSld modSld sldOrd">
      <pc:chgData name="Zvi Sasson" userId="8414d8bff2a9e6af" providerId="LiveId" clId="{B16BC1F6-C301-4786-9BEB-42B792ED0F56}" dt="2020-12-14T15:36:51.084" v="3417" actId="6549"/>
      <pc:docMkLst>
        <pc:docMk/>
      </pc:docMkLst>
      <pc:sldChg chg="modSp new mod">
        <pc:chgData name="Zvi Sasson" userId="8414d8bff2a9e6af" providerId="LiveId" clId="{B16BC1F6-C301-4786-9BEB-42B792ED0F56}" dt="2020-12-14T07:15:03.365" v="21" actId="20577"/>
        <pc:sldMkLst>
          <pc:docMk/>
          <pc:sldMk cId="1624891492" sldId="273"/>
        </pc:sldMkLst>
        <pc:spChg chg="mod">
          <ac:chgData name="Zvi Sasson" userId="8414d8bff2a9e6af" providerId="LiveId" clId="{B16BC1F6-C301-4786-9BEB-42B792ED0F56}" dt="2020-12-14T07:13:17.284" v="16" actId="20577"/>
          <ac:spMkLst>
            <pc:docMk/>
            <pc:sldMk cId="1624891492" sldId="273"/>
            <ac:spMk id="2" creationId="{70447D0F-2041-442B-AB0D-05113EDD171C}"/>
          </ac:spMkLst>
        </pc:spChg>
        <pc:spChg chg="mod">
          <ac:chgData name="Zvi Sasson" userId="8414d8bff2a9e6af" providerId="LiveId" clId="{B16BC1F6-C301-4786-9BEB-42B792ED0F56}" dt="2020-12-14T07:15:03.365" v="21" actId="20577"/>
          <ac:spMkLst>
            <pc:docMk/>
            <pc:sldMk cId="1624891492" sldId="273"/>
            <ac:spMk id="3" creationId="{6DF7826E-ABD9-4764-9870-6465FC63A977}"/>
          </ac:spMkLst>
        </pc:spChg>
      </pc:sldChg>
      <pc:sldChg chg="modSp add mod">
        <pc:chgData name="Zvi Sasson" userId="8414d8bff2a9e6af" providerId="LiveId" clId="{B16BC1F6-C301-4786-9BEB-42B792ED0F56}" dt="2020-12-14T07:16:38.100" v="115" actId="20577"/>
        <pc:sldMkLst>
          <pc:docMk/>
          <pc:sldMk cId="2828323220" sldId="274"/>
        </pc:sldMkLst>
        <pc:spChg chg="mod">
          <ac:chgData name="Zvi Sasson" userId="8414d8bff2a9e6af" providerId="LiveId" clId="{B16BC1F6-C301-4786-9BEB-42B792ED0F56}" dt="2020-12-14T07:16:38.100" v="115" actId="20577"/>
          <ac:spMkLst>
            <pc:docMk/>
            <pc:sldMk cId="2828323220" sldId="274"/>
            <ac:spMk id="3" creationId="{6DF7826E-ABD9-4764-9870-6465FC63A977}"/>
          </ac:spMkLst>
        </pc:spChg>
      </pc:sldChg>
      <pc:sldChg chg="addSp modSp new mod">
        <pc:chgData name="Zvi Sasson" userId="8414d8bff2a9e6af" providerId="LiveId" clId="{B16BC1F6-C301-4786-9BEB-42B792ED0F56}" dt="2020-12-14T13:16:41.328" v="3138" actId="313"/>
        <pc:sldMkLst>
          <pc:docMk/>
          <pc:sldMk cId="2131147340" sldId="275"/>
        </pc:sldMkLst>
        <pc:spChg chg="mod">
          <ac:chgData name="Zvi Sasson" userId="8414d8bff2a9e6af" providerId="LiveId" clId="{B16BC1F6-C301-4786-9BEB-42B792ED0F56}" dt="2020-12-14T13:16:41.328" v="3138" actId="313"/>
          <ac:spMkLst>
            <pc:docMk/>
            <pc:sldMk cId="2131147340" sldId="275"/>
            <ac:spMk id="2" creationId="{700BEA53-0BCB-467F-9AEB-62D2F35FFF22}"/>
          </ac:spMkLst>
        </pc:spChg>
        <pc:spChg chg="mod">
          <ac:chgData name="Zvi Sasson" userId="8414d8bff2a9e6af" providerId="LiveId" clId="{B16BC1F6-C301-4786-9BEB-42B792ED0F56}" dt="2020-12-14T07:23:16.805" v="287" actId="21"/>
          <ac:spMkLst>
            <pc:docMk/>
            <pc:sldMk cId="2131147340" sldId="275"/>
            <ac:spMk id="3" creationId="{7150E344-F269-4CA8-87C4-76D69DCB6702}"/>
          </ac:spMkLst>
        </pc:spChg>
        <pc:picChg chg="add mod modCrop">
          <ac:chgData name="Zvi Sasson" userId="8414d8bff2a9e6af" providerId="LiveId" clId="{B16BC1F6-C301-4786-9BEB-42B792ED0F56}" dt="2020-12-14T07:24:27.437" v="299" actId="14100"/>
          <ac:picMkLst>
            <pc:docMk/>
            <pc:sldMk cId="2131147340" sldId="275"/>
            <ac:picMk id="5" creationId="{67D1CFE3-DD95-4763-9258-C97E6337F8C1}"/>
          </ac:picMkLst>
        </pc:picChg>
      </pc:sldChg>
      <pc:sldChg chg="addSp delSp modSp new mod">
        <pc:chgData name="Zvi Sasson" userId="8414d8bff2a9e6af" providerId="LiveId" clId="{B16BC1F6-C301-4786-9BEB-42B792ED0F56}" dt="2020-12-14T13:16:51.204" v="3143" actId="20577"/>
        <pc:sldMkLst>
          <pc:docMk/>
          <pc:sldMk cId="1129556856" sldId="276"/>
        </pc:sldMkLst>
        <pc:spChg chg="mod">
          <ac:chgData name="Zvi Sasson" userId="8414d8bff2a9e6af" providerId="LiveId" clId="{B16BC1F6-C301-4786-9BEB-42B792ED0F56}" dt="2020-12-14T13:16:51.204" v="3143" actId="20577"/>
          <ac:spMkLst>
            <pc:docMk/>
            <pc:sldMk cId="1129556856" sldId="276"/>
            <ac:spMk id="2" creationId="{36CDDB4E-0299-47FC-80C0-9AC9BA476500}"/>
          </ac:spMkLst>
        </pc:spChg>
        <pc:spChg chg="mod">
          <ac:chgData name="Zvi Sasson" userId="8414d8bff2a9e6af" providerId="LiveId" clId="{B16BC1F6-C301-4786-9BEB-42B792ED0F56}" dt="2020-12-14T07:26:06.062" v="310" actId="20577"/>
          <ac:spMkLst>
            <pc:docMk/>
            <pc:sldMk cId="1129556856" sldId="276"/>
            <ac:spMk id="3" creationId="{F6C9BCE2-C4AC-4161-A476-C9C975AD1213}"/>
          </ac:spMkLst>
        </pc:spChg>
        <pc:picChg chg="add del mod modCrop">
          <ac:chgData name="Zvi Sasson" userId="8414d8bff2a9e6af" providerId="LiveId" clId="{B16BC1F6-C301-4786-9BEB-42B792ED0F56}" dt="2020-12-14T07:25:08.417" v="300" actId="478"/>
          <ac:picMkLst>
            <pc:docMk/>
            <pc:sldMk cId="1129556856" sldId="276"/>
            <ac:picMk id="5" creationId="{7461F498-D6C7-4DE4-84D8-D5EC772D5BE1}"/>
          </ac:picMkLst>
        </pc:picChg>
        <pc:picChg chg="add mod modCrop">
          <ac:chgData name="Zvi Sasson" userId="8414d8bff2a9e6af" providerId="LiveId" clId="{B16BC1F6-C301-4786-9BEB-42B792ED0F56}" dt="2020-12-14T07:26:09.284" v="311" actId="1076"/>
          <ac:picMkLst>
            <pc:docMk/>
            <pc:sldMk cId="1129556856" sldId="276"/>
            <ac:picMk id="7" creationId="{8E1510D6-0368-4CDA-B43F-2573658E3E56}"/>
          </ac:picMkLst>
        </pc:picChg>
      </pc:sldChg>
      <pc:sldChg chg="modSp new del mod">
        <pc:chgData name="Zvi Sasson" userId="8414d8bff2a9e6af" providerId="LiveId" clId="{B16BC1F6-C301-4786-9BEB-42B792ED0F56}" dt="2020-12-14T07:23:13.802" v="285" actId="680"/>
        <pc:sldMkLst>
          <pc:docMk/>
          <pc:sldMk cId="2321612997" sldId="276"/>
        </pc:sldMkLst>
        <pc:spChg chg="mod">
          <ac:chgData name="Zvi Sasson" userId="8414d8bff2a9e6af" providerId="LiveId" clId="{B16BC1F6-C301-4786-9BEB-42B792ED0F56}" dt="2020-12-14T07:23:12.958" v="284" actId="782"/>
          <ac:spMkLst>
            <pc:docMk/>
            <pc:sldMk cId="2321612997" sldId="276"/>
            <ac:spMk id="3" creationId="{46C918A9-F80F-4B15-BDA5-7867BE95307D}"/>
          </ac:spMkLst>
        </pc:spChg>
      </pc:sldChg>
      <pc:sldChg chg="addSp modSp new mod">
        <pc:chgData name="Zvi Sasson" userId="8414d8bff2a9e6af" providerId="LiveId" clId="{B16BC1F6-C301-4786-9BEB-42B792ED0F56}" dt="2020-12-14T13:17:36.062" v="3167" actId="20577"/>
        <pc:sldMkLst>
          <pc:docMk/>
          <pc:sldMk cId="1435529945" sldId="277"/>
        </pc:sldMkLst>
        <pc:spChg chg="mod">
          <ac:chgData name="Zvi Sasson" userId="8414d8bff2a9e6af" providerId="LiveId" clId="{B16BC1F6-C301-4786-9BEB-42B792ED0F56}" dt="2020-12-14T13:17:36.062" v="3167" actId="20577"/>
          <ac:spMkLst>
            <pc:docMk/>
            <pc:sldMk cId="1435529945" sldId="277"/>
            <ac:spMk id="2" creationId="{0520EC98-B469-40A0-B754-2A06A890FD57}"/>
          </ac:spMkLst>
        </pc:spChg>
        <pc:spChg chg="mod">
          <ac:chgData name="Zvi Sasson" userId="8414d8bff2a9e6af" providerId="LiveId" clId="{B16BC1F6-C301-4786-9BEB-42B792ED0F56}" dt="2020-12-14T07:29:36.456" v="457" actId="20577"/>
          <ac:spMkLst>
            <pc:docMk/>
            <pc:sldMk cId="1435529945" sldId="277"/>
            <ac:spMk id="3" creationId="{EAC02AB5-EC26-482C-8C4D-6165F5BFECC9}"/>
          </ac:spMkLst>
        </pc:spChg>
        <pc:picChg chg="add mod modCrop">
          <ac:chgData name="Zvi Sasson" userId="8414d8bff2a9e6af" providerId="LiveId" clId="{B16BC1F6-C301-4786-9BEB-42B792ED0F56}" dt="2020-12-14T07:30:19.732" v="463" actId="1076"/>
          <ac:picMkLst>
            <pc:docMk/>
            <pc:sldMk cId="1435529945" sldId="277"/>
            <ac:picMk id="5" creationId="{E6C22CB1-7288-42F1-83F9-5619F33A576E}"/>
          </ac:picMkLst>
        </pc:picChg>
      </pc:sldChg>
      <pc:sldChg chg="addSp modSp new mod">
        <pc:chgData name="Zvi Sasson" userId="8414d8bff2a9e6af" providerId="LiveId" clId="{B16BC1F6-C301-4786-9BEB-42B792ED0F56}" dt="2020-12-14T13:18:08.668" v="3186" actId="20577"/>
        <pc:sldMkLst>
          <pc:docMk/>
          <pc:sldMk cId="1073186368" sldId="278"/>
        </pc:sldMkLst>
        <pc:spChg chg="mod">
          <ac:chgData name="Zvi Sasson" userId="8414d8bff2a9e6af" providerId="LiveId" clId="{B16BC1F6-C301-4786-9BEB-42B792ED0F56}" dt="2020-12-14T13:18:08.668" v="3186" actId="20577"/>
          <ac:spMkLst>
            <pc:docMk/>
            <pc:sldMk cId="1073186368" sldId="278"/>
            <ac:spMk id="2" creationId="{8FC47CB1-DD66-4A21-9328-FB6D831EA9AE}"/>
          </ac:spMkLst>
        </pc:spChg>
        <pc:spChg chg="mod">
          <ac:chgData name="Zvi Sasson" userId="8414d8bff2a9e6af" providerId="LiveId" clId="{B16BC1F6-C301-4786-9BEB-42B792ED0F56}" dt="2020-12-14T07:33:13.958" v="521" actId="20577"/>
          <ac:spMkLst>
            <pc:docMk/>
            <pc:sldMk cId="1073186368" sldId="278"/>
            <ac:spMk id="3" creationId="{FDB92CCE-4F97-4DDB-B3C7-A2E5C578D817}"/>
          </ac:spMkLst>
        </pc:spChg>
        <pc:picChg chg="add mod modCrop">
          <ac:chgData name="Zvi Sasson" userId="8414d8bff2a9e6af" providerId="LiveId" clId="{B16BC1F6-C301-4786-9BEB-42B792ED0F56}" dt="2020-12-14T07:32:48.941" v="489" actId="1076"/>
          <ac:picMkLst>
            <pc:docMk/>
            <pc:sldMk cId="1073186368" sldId="278"/>
            <ac:picMk id="5" creationId="{A7E54082-04F1-448A-A175-C36989292F39}"/>
          </ac:picMkLst>
        </pc:picChg>
      </pc:sldChg>
      <pc:sldChg chg="addSp modSp new mod">
        <pc:chgData name="Zvi Sasson" userId="8414d8bff2a9e6af" providerId="LiveId" clId="{B16BC1F6-C301-4786-9BEB-42B792ED0F56}" dt="2020-12-14T13:18:57.397" v="3191" actId="6549"/>
        <pc:sldMkLst>
          <pc:docMk/>
          <pc:sldMk cId="3104856921" sldId="279"/>
        </pc:sldMkLst>
        <pc:spChg chg="mod">
          <ac:chgData name="Zvi Sasson" userId="8414d8bff2a9e6af" providerId="LiveId" clId="{B16BC1F6-C301-4786-9BEB-42B792ED0F56}" dt="2020-12-14T13:18:57.397" v="3191" actId="6549"/>
          <ac:spMkLst>
            <pc:docMk/>
            <pc:sldMk cId="3104856921" sldId="279"/>
            <ac:spMk id="2" creationId="{FD436836-7F1E-4B00-ABF6-CD71C4BB30B9}"/>
          </ac:spMkLst>
        </pc:spChg>
        <pc:spChg chg="mod">
          <ac:chgData name="Zvi Sasson" userId="8414d8bff2a9e6af" providerId="LiveId" clId="{B16BC1F6-C301-4786-9BEB-42B792ED0F56}" dt="2020-12-14T07:39:35.171" v="868" actId="313"/>
          <ac:spMkLst>
            <pc:docMk/>
            <pc:sldMk cId="3104856921" sldId="279"/>
            <ac:spMk id="3" creationId="{AA616217-8BF4-4C51-8BAF-232933ADBCF7}"/>
          </ac:spMkLst>
        </pc:spChg>
        <pc:picChg chg="add mod modCrop">
          <ac:chgData name="Zvi Sasson" userId="8414d8bff2a9e6af" providerId="LiveId" clId="{B16BC1F6-C301-4786-9BEB-42B792ED0F56}" dt="2020-12-14T07:36:30.612" v="636" actId="1076"/>
          <ac:picMkLst>
            <pc:docMk/>
            <pc:sldMk cId="3104856921" sldId="279"/>
            <ac:picMk id="5" creationId="{24AF1361-7982-475D-B010-D5C14E574D7B}"/>
          </ac:picMkLst>
        </pc:picChg>
      </pc:sldChg>
      <pc:sldChg chg="addSp modSp new mod">
        <pc:chgData name="Zvi Sasson" userId="8414d8bff2a9e6af" providerId="LiveId" clId="{B16BC1F6-C301-4786-9BEB-42B792ED0F56}" dt="2020-12-14T13:19:04.238" v="3192"/>
        <pc:sldMkLst>
          <pc:docMk/>
          <pc:sldMk cId="1067324944" sldId="280"/>
        </pc:sldMkLst>
        <pc:spChg chg="mod">
          <ac:chgData name="Zvi Sasson" userId="8414d8bff2a9e6af" providerId="LiveId" clId="{B16BC1F6-C301-4786-9BEB-42B792ED0F56}" dt="2020-12-14T13:19:04.238" v="3192"/>
          <ac:spMkLst>
            <pc:docMk/>
            <pc:sldMk cId="1067324944" sldId="280"/>
            <ac:spMk id="2" creationId="{EC962DDF-1E09-4A5F-9648-1D0AD74B8950}"/>
          </ac:spMkLst>
        </pc:spChg>
        <pc:picChg chg="add mod modCrop">
          <ac:chgData name="Zvi Sasson" userId="8414d8bff2a9e6af" providerId="LiveId" clId="{B16BC1F6-C301-4786-9BEB-42B792ED0F56}" dt="2020-12-14T07:43:31.636" v="886" actId="1076"/>
          <ac:picMkLst>
            <pc:docMk/>
            <pc:sldMk cId="1067324944" sldId="280"/>
            <ac:picMk id="5" creationId="{8D97267D-CF9A-4989-A6A9-29CE95BEADDA}"/>
          </ac:picMkLst>
        </pc:picChg>
        <pc:picChg chg="add mod modCrop">
          <ac:chgData name="Zvi Sasson" userId="8414d8bff2a9e6af" providerId="LiveId" clId="{B16BC1F6-C301-4786-9BEB-42B792ED0F56}" dt="2020-12-14T07:43:19.662" v="883" actId="1076"/>
          <ac:picMkLst>
            <pc:docMk/>
            <pc:sldMk cId="1067324944" sldId="280"/>
            <ac:picMk id="7" creationId="{12C92C1F-631E-4857-9232-6854C2E6899A}"/>
          </ac:picMkLst>
        </pc:picChg>
      </pc:sldChg>
      <pc:sldChg chg="addSp modSp new mod">
        <pc:chgData name="Zvi Sasson" userId="8414d8bff2a9e6af" providerId="LiveId" clId="{B16BC1F6-C301-4786-9BEB-42B792ED0F56}" dt="2020-12-14T13:19:22.804" v="3199" actId="20577"/>
        <pc:sldMkLst>
          <pc:docMk/>
          <pc:sldMk cId="3793639058" sldId="281"/>
        </pc:sldMkLst>
        <pc:spChg chg="mod">
          <ac:chgData name="Zvi Sasson" userId="8414d8bff2a9e6af" providerId="LiveId" clId="{B16BC1F6-C301-4786-9BEB-42B792ED0F56}" dt="2020-12-14T13:19:22.804" v="3199" actId="20577"/>
          <ac:spMkLst>
            <pc:docMk/>
            <pc:sldMk cId="3793639058" sldId="281"/>
            <ac:spMk id="2" creationId="{6A2B5A22-FD68-45E2-9DCE-F628AC9E442D}"/>
          </ac:spMkLst>
        </pc:spChg>
        <pc:spChg chg="mod">
          <ac:chgData name="Zvi Sasson" userId="8414d8bff2a9e6af" providerId="LiveId" clId="{B16BC1F6-C301-4786-9BEB-42B792ED0F56}" dt="2020-12-14T07:45:05.382" v="943" actId="20577"/>
          <ac:spMkLst>
            <pc:docMk/>
            <pc:sldMk cId="3793639058" sldId="281"/>
            <ac:spMk id="3" creationId="{365A0109-05AE-4E72-9A4D-2952955D1FBA}"/>
          </ac:spMkLst>
        </pc:spChg>
        <pc:picChg chg="add mod modCrop">
          <ac:chgData name="Zvi Sasson" userId="8414d8bff2a9e6af" providerId="LiveId" clId="{B16BC1F6-C301-4786-9BEB-42B792ED0F56}" dt="2020-12-14T07:46:24.746" v="947" actId="1076"/>
          <ac:picMkLst>
            <pc:docMk/>
            <pc:sldMk cId="3793639058" sldId="281"/>
            <ac:picMk id="5" creationId="{AF229DE9-F57C-4B8E-A746-0CD57295E371}"/>
          </ac:picMkLst>
        </pc:picChg>
      </pc:sldChg>
      <pc:sldChg chg="addSp modSp new mod">
        <pc:chgData name="Zvi Sasson" userId="8414d8bff2a9e6af" providerId="LiveId" clId="{B16BC1F6-C301-4786-9BEB-42B792ED0F56}" dt="2020-12-14T13:19:38.521" v="3210" actId="20577"/>
        <pc:sldMkLst>
          <pc:docMk/>
          <pc:sldMk cId="779786264" sldId="282"/>
        </pc:sldMkLst>
        <pc:spChg chg="mod">
          <ac:chgData name="Zvi Sasson" userId="8414d8bff2a9e6af" providerId="LiveId" clId="{B16BC1F6-C301-4786-9BEB-42B792ED0F56}" dt="2020-12-14T13:19:38.521" v="3210" actId="20577"/>
          <ac:spMkLst>
            <pc:docMk/>
            <pc:sldMk cId="779786264" sldId="282"/>
            <ac:spMk id="2" creationId="{4FB0F6B4-6182-40EC-99CB-F0E35C998F09}"/>
          </ac:spMkLst>
        </pc:spChg>
        <pc:spChg chg="mod">
          <ac:chgData name="Zvi Sasson" userId="8414d8bff2a9e6af" providerId="LiveId" clId="{B16BC1F6-C301-4786-9BEB-42B792ED0F56}" dt="2020-12-14T07:51:07.527" v="1109" actId="20577"/>
          <ac:spMkLst>
            <pc:docMk/>
            <pc:sldMk cId="779786264" sldId="282"/>
            <ac:spMk id="3" creationId="{066A91C6-ABE5-43CF-B40E-D7E1385A40BB}"/>
          </ac:spMkLst>
        </pc:spChg>
        <pc:picChg chg="add mod modCrop">
          <ac:chgData name="Zvi Sasson" userId="8414d8bff2a9e6af" providerId="LiveId" clId="{B16BC1F6-C301-4786-9BEB-42B792ED0F56}" dt="2020-12-14T07:51:14.397" v="1111" actId="14100"/>
          <ac:picMkLst>
            <pc:docMk/>
            <pc:sldMk cId="779786264" sldId="282"/>
            <ac:picMk id="5" creationId="{96124ABF-3CEC-4EAB-BA49-658F40B7C5F2}"/>
          </ac:picMkLst>
        </pc:picChg>
        <pc:picChg chg="add mod modCrop">
          <ac:chgData name="Zvi Sasson" userId="8414d8bff2a9e6af" providerId="LiveId" clId="{B16BC1F6-C301-4786-9BEB-42B792ED0F56}" dt="2020-12-14T07:51:11.267" v="1110" actId="1076"/>
          <ac:picMkLst>
            <pc:docMk/>
            <pc:sldMk cId="779786264" sldId="282"/>
            <ac:picMk id="7" creationId="{5D011F88-6E95-44BC-9039-243499CDD530}"/>
          </ac:picMkLst>
        </pc:picChg>
      </pc:sldChg>
      <pc:sldChg chg="addSp delSp modSp new mod">
        <pc:chgData name="Zvi Sasson" userId="8414d8bff2a9e6af" providerId="LiveId" clId="{B16BC1F6-C301-4786-9BEB-42B792ED0F56}" dt="2020-12-14T13:20:02.010" v="3228" actId="20577"/>
        <pc:sldMkLst>
          <pc:docMk/>
          <pc:sldMk cId="3846459877" sldId="283"/>
        </pc:sldMkLst>
        <pc:spChg chg="mod">
          <ac:chgData name="Zvi Sasson" userId="8414d8bff2a9e6af" providerId="LiveId" clId="{B16BC1F6-C301-4786-9BEB-42B792ED0F56}" dt="2020-12-14T13:20:02.010" v="3228" actId="20577"/>
          <ac:spMkLst>
            <pc:docMk/>
            <pc:sldMk cId="3846459877" sldId="283"/>
            <ac:spMk id="2" creationId="{AE05E2EE-9BA9-4600-89B3-FE0B78997E6C}"/>
          </ac:spMkLst>
        </pc:spChg>
        <pc:spChg chg="mod">
          <ac:chgData name="Zvi Sasson" userId="8414d8bff2a9e6af" providerId="LiveId" clId="{B16BC1F6-C301-4786-9BEB-42B792ED0F56}" dt="2020-12-14T07:55:02.469" v="1228" actId="6549"/>
          <ac:spMkLst>
            <pc:docMk/>
            <pc:sldMk cId="3846459877" sldId="283"/>
            <ac:spMk id="3" creationId="{23D165D6-1C7D-4FDB-B817-0BE53535A7EF}"/>
          </ac:spMkLst>
        </pc:spChg>
        <pc:picChg chg="add del">
          <ac:chgData name="Zvi Sasson" userId="8414d8bff2a9e6af" providerId="LiveId" clId="{B16BC1F6-C301-4786-9BEB-42B792ED0F56}" dt="2020-12-14T07:52:18.920" v="1114" actId="478"/>
          <ac:picMkLst>
            <pc:docMk/>
            <pc:sldMk cId="3846459877" sldId="283"/>
            <ac:picMk id="5" creationId="{57058B8F-AF84-42D2-88C4-A5A3B702E8CB}"/>
          </ac:picMkLst>
        </pc:picChg>
        <pc:picChg chg="add mod modCrop">
          <ac:chgData name="Zvi Sasson" userId="8414d8bff2a9e6af" providerId="LiveId" clId="{B16BC1F6-C301-4786-9BEB-42B792ED0F56}" dt="2020-12-14T07:55:16.265" v="1231" actId="1076"/>
          <ac:picMkLst>
            <pc:docMk/>
            <pc:sldMk cId="3846459877" sldId="283"/>
            <ac:picMk id="7" creationId="{D5533BE2-56AF-4191-9C15-6F0ACA2F3AF5}"/>
          </ac:picMkLst>
        </pc:picChg>
      </pc:sldChg>
      <pc:sldChg chg="addSp delSp modSp new mod modAnim">
        <pc:chgData name="Zvi Sasson" userId="8414d8bff2a9e6af" providerId="LiveId" clId="{B16BC1F6-C301-4786-9BEB-42B792ED0F56}" dt="2020-12-14T08:06:17.349" v="1446" actId="20577"/>
        <pc:sldMkLst>
          <pc:docMk/>
          <pc:sldMk cId="2546639772" sldId="284"/>
        </pc:sldMkLst>
        <pc:spChg chg="mod">
          <ac:chgData name="Zvi Sasson" userId="8414d8bff2a9e6af" providerId="LiveId" clId="{B16BC1F6-C301-4786-9BEB-42B792ED0F56}" dt="2020-12-14T08:02:20.340" v="1298" actId="20577"/>
          <ac:spMkLst>
            <pc:docMk/>
            <pc:sldMk cId="2546639772" sldId="284"/>
            <ac:spMk id="2" creationId="{916DA680-FD79-4DDA-839C-DDD640DE6CE1}"/>
          </ac:spMkLst>
        </pc:spChg>
        <pc:spChg chg="mod">
          <ac:chgData name="Zvi Sasson" userId="8414d8bff2a9e6af" providerId="LiveId" clId="{B16BC1F6-C301-4786-9BEB-42B792ED0F56}" dt="2020-12-14T08:06:17.349" v="1446" actId="20577"/>
          <ac:spMkLst>
            <pc:docMk/>
            <pc:sldMk cId="2546639772" sldId="284"/>
            <ac:spMk id="3" creationId="{0124A273-4113-4DEC-8F27-8BC06DBF09C2}"/>
          </ac:spMkLst>
        </pc:spChg>
        <pc:picChg chg="add del mod modCrop">
          <ac:chgData name="Zvi Sasson" userId="8414d8bff2a9e6af" providerId="LiveId" clId="{B16BC1F6-C301-4786-9BEB-42B792ED0F56}" dt="2020-12-14T07:56:36.024" v="1236" actId="478"/>
          <ac:picMkLst>
            <pc:docMk/>
            <pc:sldMk cId="2546639772" sldId="284"/>
            <ac:picMk id="5" creationId="{A41C0E74-75CC-45C8-A5D2-45B1714E1D12}"/>
          </ac:picMkLst>
        </pc:picChg>
        <pc:picChg chg="add del mod modCrop">
          <ac:chgData name="Zvi Sasson" userId="8414d8bff2a9e6af" providerId="LiveId" clId="{B16BC1F6-C301-4786-9BEB-42B792ED0F56}" dt="2020-12-14T07:57:39.223" v="1242" actId="478"/>
          <ac:picMkLst>
            <pc:docMk/>
            <pc:sldMk cId="2546639772" sldId="284"/>
            <ac:picMk id="7" creationId="{D9224FA4-5B63-42CC-B8F9-DBCBA0CD7C5D}"/>
          </ac:picMkLst>
        </pc:picChg>
        <pc:picChg chg="add del">
          <ac:chgData name="Zvi Sasson" userId="8414d8bff2a9e6af" providerId="LiveId" clId="{B16BC1F6-C301-4786-9BEB-42B792ED0F56}" dt="2020-12-14T07:57:54.390" v="1244" actId="478"/>
          <ac:picMkLst>
            <pc:docMk/>
            <pc:sldMk cId="2546639772" sldId="284"/>
            <ac:picMk id="9" creationId="{C7C1FB3B-9EFE-492F-B2BE-0B39053F59CB}"/>
          </ac:picMkLst>
        </pc:picChg>
        <pc:picChg chg="add mod modCrop">
          <ac:chgData name="Zvi Sasson" userId="8414d8bff2a9e6af" providerId="LiveId" clId="{B16BC1F6-C301-4786-9BEB-42B792ED0F56}" dt="2020-12-14T08:00:04.305" v="1262" actId="1076"/>
          <ac:picMkLst>
            <pc:docMk/>
            <pc:sldMk cId="2546639772" sldId="284"/>
            <ac:picMk id="11" creationId="{3BCD4123-1836-4DB2-B47A-0EC55C89003A}"/>
          </ac:picMkLst>
        </pc:picChg>
        <pc:picChg chg="add mod modCrop">
          <ac:chgData name="Zvi Sasson" userId="8414d8bff2a9e6af" providerId="LiveId" clId="{B16BC1F6-C301-4786-9BEB-42B792ED0F56}" dt="2020-12-14T08:04:11.361" v="1316" actId="1076"/>
          <ac:picMkLst>
            <pc:docMk/>
            <pc:sldMk cId="2546639772" sldId="284"/>
            <ac:picMk id="13" creationId="{518C2885-C333-4A34-A45F-4BBAE675890B}"/>
          </ac:picMkLst>
        </pc:picChg>
        <pc:picChg chg="add mod modCrop">
          <ac:chgData name="Zvi Sasson" userId="8414d8bff2a9e6af" providerId="LiveId" clId="{B16BC1F6-C301-4786-9BEB-42B792ED0F56}" dt="2020-12-14T08:04:17.120" v="1317" actId="1076"/>
          <ac:picMkLst>
            <pc:docMk/>
            <pc:sldMk cId="2546639772" sldId="284"/>
            <ac:picMk id="15" creationId="{F1C52640-6B6F-43A3-9C32-730946964326}"/>
          </ac:picMkLst>
        </pc:picChg>
        <pc:picChg chg="add mod modCrop">
          <ac:chgData name="Zvi Sasson" userId="8414d8bff2a9e6af" providerId="LiveId" clId="{B16BC1F6-C301-4786-9BEB-42B792ED0F56}" dt="2020-12-14T08:04:21.666" v="1318" actId="1076"/>
          <ac:picMkLst>
            <pc:docMk/>
            <pc:sldMk cId="2546639772" sldId="284"/>
            <ac:picMk id="17" creationId="{1F8807B7-47A3-4032-919C-93985AF251DE}"/>
          </ac:picMkLst>
        </pc:picChg>
        <pc:picChg chg="add del mod">
          <ac:chgData name="Zvi Sasson" userId="8414d8bff2a9e6af" providerId="LiveId" clId="{B16BC1F6-C301-4786-9BEB-42B792ED0F56}" dt="2020-12-14T07:59:02.090" v="1250" actId="478"/>
          <ac:picMkLst>
            <pc:docMk/>
            <pc:sldMk cId="2546639772" sldId="284"/>
            <ac:picMk id="18" creationId="{427C9F9B-7870-4C8C-BA3C-144EABD6C2B3}"/>
          </ac:picMkLst>
        </pc:picChg>
      </pc:sldChg>
      <pc:sldChg chg="addSp modSp new mod modAnim">
        <pc:chgData name="Zvi Sasson" userId="8414d8bff2a9e6af" providerId="LiveId" clId="{B16BC1F6-C301-4786-9BEB-42B792ED0F56}" dt="2020-12-14T12:49:33.066" v="2425" actId="1076"/>
        <pc:sldMkLst>
          <pc:docMk/>
          <pc:sldMk cId="1616704098" sldId="285"/>
        </pc:sldMkLst>
        <pc:spChg chg="mod">
          <ac:chgData name="Zvi Sasson" userId="8414d8bff2a9e6af" providerId="LiveId" clId="{B16BC1F6-C301-4786-9BEB-42B792ED0F56}" dt="2020-12-14T08:06:52.209" v="1464" actId="20577"/>
          <ac:spMkLst>
            <pc:docMk/>
            <pc:sldMk cId="1616704098" sldId="285"/>
            <ac:spMk id="2" creationId="{FDB93585-2A9D-4144-945D-A86CC40329A2}"/>
          </ac:spMkLst>
        </pc:spChg>
        <pc:picChg chg="add mod modCrop">
          <ac:chgData name="Zvi Sasson" userId="8414d8bff2a9e6af" providerId="LiveId" clId="{B16BC1F6-C301-4786-9BEB-42B792ED0F56}" dt="2020-12-14T08:12:08.649" v="1672" actId="1076"/>
          <ac:picMkLst>
            <pc:docMk/>
            <pc:sldMk cId="1616704098" sldId="285"/>
            <ac:picMk id="5" creationId="{4740D971-C979-4EC2-B271-2ADCF3CAFCA6}"/>
          </ac:picMkLst>
        </pc:picChg>
        <pc:picChg chg="add mod modCrop">
          <ac:chgData name="Zvi Sasson" userId="8414d8bff2a9e6af" providerId="LiveId" clId="{B16BC1F6-C301-4786-9BEB-42B792ED0F56}" dt="2020-12-14T08:15:06.296" v="1703" actId="1076"/>
          <ac:picMkLst>
            <pc:docMk/>
            <pc:sldMk cId="1616704098" sldId="285"/>
            <ac:picMk id="7" creationId="{57414B54-1B89-4466-BEB2-2A32505E4257}"/>
          </ac:picMkLst>
        </pc:picChg>
        <pc:picChg chg="add mod modCrop">
          <ac:chgData name="Zvi Sasson" userId="8414d8bff2a9e6af" providerId="LiveId" clId="{B16BC1F6-C301-4786-9BEB-42B792ED0F56}" dt="2020-12-14T08:15:12.328" v="1704" actId="1076"/>
          <ac:picMkLst>
            <pc:docMk/>
            <pc:sldMk cId="1616704098" sldId="285"/>
            <ac:picMk id="9" creationId="{E34BD438-606A-450A-8537-9C1286C1CAEE}"/>
          </ac:picMkLst>
        </pc:picChg>
        <pc:picChg chg="add mod modCrop">
          <ac:chgData name="Zvi Sasson" userId="8414d8bff2a9e6af" providerId="LiveId" clId="{B16BC1F6-C301-4786-9BEB-42B792ED0F56}" dt="2020-12-14T12:49:33.066" v="2425" actId="1076"/>
          <ac:picMkLst>
            <pc:docMk/>
            <pc:sldMk cId="1616704098" sldId="285"/>
            <ac:picMk id="11" creationId="{F3B02D2F-01A2-4CAD-BBE2-9C488EC0A804}"/>
          </ac:picMkLst>
        </pc:picChg>
      </pc:sldChg>
      <pc:sldChg chg="modSp new mod ord">
        <pc:chgData name="Zvi Sasson" userId="8414d8bff2a9e6af" providerId="LiveId" clId="{B16BC1F6-C301-4786-9BEB-42B792ED0F56}" dt="2020-12-14T13:20:52.421" v="3246" actId="20577"/>
        <pc:sldMkLst>
          <pc:docMk/>
          <pc:sldMk cId="2917762098" sldId="286"/>
        </pc:sldMkLst>
        <pc:spChg chg="mod">
          <ac:chgData name="Zvi Sasson" userId="8414d8bff2a9e6af" providerId="LiveId" clId="{B16BC1F6-C301-4786-9BEB-42B792ED0F56}" dt="2020-12-14T13:20:52.421" v="3246" actId="20577"/>
          <ac:spMkLst>
            <pc:docMk/>
            <pc:sldMk cId="2917762098" sldId="286"/>
            <ac:spMk id="2" creationId="{A603228D-84F0-4C8B-8BC4-EC9AF3C03DD7}"/>
          </ac:spMkLst>
        </pc:spChg>
        <pc:spChg chg="mod">
          <ac:chgData name="Zvi Sasson" userId="8414d8bff2a9e6af" providerId="LiveId" clId="{B16BC1F6-C301-4786-9BEB-42B792ED0F56}" dt="2020-12-14T12:49:56.509" v="2430" actId="20577"/>
          <ac:spMkLst>
            <pc:docMk/>
            <pc:sldMk cId="2917762098" sldId="286"/>
            <ac:spMk id="3" creationId="{A2CDF7D8-29A4-4983-BBAB-BA4E4AA6D7C9}"/>
          </ac:spMkLst>
        </pc:spChg>
      </pc:sldChg>
      <pc:sldChg chg="addSp modSp new mod modAnim">
        <pc:chgData name="Zvi Sasson" userId="8414d8bff2a9e6af" providerId="LiveId" clId="{B16BC1F6-C301-4786-9BEB-42B792ED0F56}" dt="2020-12-14T13:20:44.372" v="3240" actId="20577"/>
        <pc:sldMkLst>
          <pc:docMk/>
          <pc:sldMk cId="3252103219" sldId="287"/>
        </pc:sldMkLst>
        <pc:spChg chg="mod">
          <ac:chgData name="Zvi Sasson" userId="8414d8bff2a9e6af" providerId="LiveId" clId="{B16BC1F6-C301-4786-9BEB-42B792ED0F56}" dt="2020-12-14T13:20:44.372" v="3240" actId="20577"/>
          <ac:spMkLst>
            <pc:docMk/>
            <pc:sldMk cId="3252103219" sldId="287"/>
            <ac:spMk id="2" creationId="{40518C53-9CF9-4F19-9052-06C6F32FCA32}"/>
          </ac:spMkLst>
        </pc:spChg>
        <pc:spChg chg="mod">
          <ac:chgData name="Zvi Sasson" userId="8414d8bff2a9e6af" providerId="LiveId" clId="{B16BC1F6-C301-4786-9BEB-42B792ED0F56}" dt="2020-12-14T08:22:12.437" v="1816" actId="20577"/>
          <ac:spMkLst>
            <pc:docMk/>
            <pc:sldMk cId="3252103219" sldId="287"/>
            <ac:spMk id="3" creationId="{AFA43615-5253-4B69-9569-1C035B493E00}"/>
          </ac:spMkLst>
        </pc:spChg>
        <pc:picChg chg="add mod modCrop">
          <ac:chgData name="Zvi Sasson" userId="8414d8bff2a9e6af" providerId="LiveId" clId="{B16BC1F6-C301-4786-9BEB-42B792ED0F56}" dt="2020-12-14T08:20:01.330" v="1717" actId="1076"/>
          <ac:picMkLst>
            <pc:docMk/>
            <pc:sldMk cId="3252103219" sldId="287"/>
            <ac:picMk id="5" creationId="{62318584-309C-45A7-A6CF-C26B54CFA731}"/>
          </ac:picMkLst>
        </pc:picChg>
        <pc:picChg chg="add mod modCrop">
          <ac:chgData name="Zvi Sasson" userId="8414d8bff2a9e6af" providerId="LiveId" clId="{B16BC1F6-C301-4786-9BEB-42B792ED0F56}" dt="2020-12-14T08:22:45.263" v="1824" actId="1076"/>
          <ac:picMkLst>
            <pc:docMk/>
            <pc:sldMk cId="3252103219" sldId="287"/>
            <ac:picMk id="7" creationId="{7085A05C-50D6-471B-99B4-91BD299AE999}"/>
          </ac:picMkLst>
        </pc:picChg>
        <pc:picChg chg="add mod modCrop">
          <ac:chgData name="Zvi Sasson" userId="8414d8bff2a9e6af" providerId="LiveId" clId="{B16BC1F6-C301-4786-9BEB-42B792ED0F56}" dt="2020-12-14T08:22:53.696" v="1825" actId="1076"/>
          <ac:picMkLst>
            <pc:docMk/>
            <pc:sldMk cId="3252103219" sldId="287"/>
            <ac:picMk id="9" creationId="{EDB9160F-D5E8-4EEB-BD34-239D4666D681}"/>
          </ac:picMkLst>
        </pc:picChg>
      </pc:sldChg>
      <pc:sldChg chg="addSp modSp new mod">
        <pc:chgData name="Zvi Sasson" userId="8414d8bff2a9e6af" providerId="LiveId" clId="{B16BC1F6-C301-4786-9BEB-42B792ED0F56}" dt="2020-12-14T13:21:11.300" v="3261" actId="20577"/>
        <pc:sldMkLst>
          <pc:docMk/>
          <pc:sldMk cId="1930823510" sldId="288"/>
        </pc:sldMkLst>
        <pc:spChg chg="mod">
          <ac:chgData name="Zvi Sasson" userId="8414d8bff2a9e6af" providerId="LiveId" clId="{B16BC1F6-C301-4786-9BEB-42B792ED0F56}" dt="2020-12-14T13:21:11.300" v="3261" actId="20577"/>
          <ac:spMkLst>
            <pc:docMk/>
            <pc:sldMk cId="1930823510" sldId="288"/>
            <ac:spMk id="2" creationId="{97FF67D0-F6AB-40FD-B5E2-A6846FD0F064}"/>
          </ac:spMkLst>
        </pc:spChg>
        <pc:spChg chg="mod">
          <ac:chgData name="Zvi Sasson" userId="8414d8bff2a9e6af" providerId="LiveId" clId="{B16BC1F6-C301-4786-9BEB-42B792ED0F56}" dt="2020-12-14T08:31:18.369" v="2041" actId="20577"/>
          <ac:spMkLst>
            <pc:docMk/>
            <pc:sldMk cId="1930823510" sldId="288"/>
            <ac:spMk id="3" creationId="{A9FD8939-F9FD-4EAC-8F54-2E3E9CE52926}"/>
          </ac:spMkLst>
        </pc:spChg>
        <pc:picChg chg="add mod modCrop">
          <ac:chgData name="Zvi Sasson" userId="8414d8bff2a9e6af" providerId="LiveId" clId="{B16BC1F6-C301-4786-9BEB-42B792ED0F56}" dt="2020-12-14T08:31:21.800" v="2042" actId="14100"/>
          <ac:picMkLst>
            <pc:docMk/>
            <pc:sldMk cId="1930823510" sldId="288"/>
            <ac:picMk id="5" creationId="{26CFB55F-E12E-4A08-B658-7A4E830C40B7}"/>
          </ac:picMkLst>
        </pc:picChg>
      </pc:sldChg>
      <pc:sldChg chg="addSp modSp new mod">
        <pc:chgData name="Zvi Sasson" userId="8414d8bff2a9e6af" providerId="LiveId" clId="{B16BC1F6-C301-4786-9BEB-42B792ED0F56}" dt="2020-12-14T13:21:23.257" v="3270" actId="20577"/>
        <pc:sldMkLst>
          <pc:docMk/>
          <pc:sldMk cId="1773541162" sldId="289"/>
        </pc:sldMkLst>
        <pc:spChg chg="mod">
          <ac:chgData name="Zvi Sasson" userId="8414d8bff2a9e6af" providerId="LiveId" clId="{B16BC1F6-C301-4786-9BEB-42B792ED0F56}" dt="2020-12-14T13:21:23.257" v="3270" actId="20577"/>
          <ac:spMkLst>
            <pc:docMk/>
            <pc:sldMk cId="1773541162" sldId="289"/>
            <ac:spMk id="2" creationId="{2E932C33-855E-4352-B29E-F3BF17C8B1D8}"/>
          </ac:spMkLst>
        </pc:spChg>
        <pc:spChg chg="mod">
          <ac:chgData name="Zvi Sasson" userId="8414d8bff2a9e6af" providerId="LiveId" clId="{B16BC1F6-C301-4786-9BEB-42B792ED0F56}" dt="2020-12-14T08:32:31.909" v="2072" actId="20577"/>
          <ac:spMkLst>
            <pc:docMk/>
            <pc:sldMk cId="1773541162" sldId="289"/>
            <ac:spMk id="3" creationId="{6A92EC0F-0050-4809-8161-A51D4F2DF970}"/>
          </ac:spMkLst>
        </pc:spChg>
        <pc:picChg chg="add mod modCrop">
          <ac:chgData name="Zvi Sasson" userId="8414d8bff2a9e6af" providerId="LiveId" clId="{B16BC1F6-C301-4786-9BEB-42B792ED0F56}" dt="2020-12-14T08:32:12.591" v="2045" actId="1076"/>
          <ac:picMkLst>
            <pc:docMk/>
            <pc:sldMk cId="1773541162" sldId="289"/>
            <ac:picMk id="5" creationId="{0B47C1BE-429A-438C-A04F-7F3E31F2E940}"/>
          </ac:picMkLst>
        </pc:picChg>
      </pc:sldChg>
      <pc:sldChg chg="addSp modSp new mod">
        <pc:chgData name="Zvi Sasson" userId="8414d8bff2a9e6af" providerId="LiveId" clId="{B16BC1F6-C301-4786-9BEB-42B792ED0F56}" dt="2020-12-14T13:21:34.227" v="3281" actId="20577"/>
        <pc:sldMkLst>
          <pc:docMk/>
          <pc:sldMk cId="1307714506" sldId="290"/>
        </pc:sldMkLst>
        <pc:spChg chg="mod">
          <ac:chgData name="Zvi Sasson" userId="8414d8bff2a9e6af" providerId="LiveId" clId="{B16BC1F6-C301-4786-9BEB-42B792ED0F56}" dt="2020-12-14T13:21:34.227" v="3281" actId="20577"/>
          <ac:spMkLst>
            <pc:docMk/>
            <pc:sldMk cId="1307714506" sldId="290"/>
            <ac:spMk id="2" creationId="{D4DD0233-0926-4211-8619-4252400457C1}"/>
          </ac:spMkLst>
        </pc:spChg>
        <pc:spChg chg="mod">
          <ac:chgData name="Zvi Sasson" userId="8414d8bff2a9e6af" providerId="LiveId" clId="{B16BC1F6-C301-4786-9BEB-42B792ED0F56}" dt="2020-12-14T08:34:25.536" v="2161" actId="20577"/>
          <ac:spMkLst>
            <pc:docMk/>
            <pc:sldMk cId="1307714506" sldId="290"/>
            <ac:spMk id="3" creationId="{34DCDE21-C8FE-413A-9F6F-2BF4A4CC6B25}"/>
          </ac:spMkLst>
        </pc:spChg>
        <pc:picChg chg="add mod modCrop">
          <ac:chgData name="Zvi Sasson" userId="8414d8bff2a9e6af" providerId="LiveId" clId="{B16BC1F6-C301-4786-9BEB-42B792ED0F56}" dt="2020-12-14T08:34:33.631" v="2164" actId="1076"/>
          <ac:picMkLst>
            <pc:docMk/>
            <pc:sldMk cId="1307714506" sldId="290"/>
            <ac:picMk id="5" creationId="{B417EB01-A909-4D28-B10A-69D4144F306B}"/>
          </ac:picMkLst>
        </pc:picChg>
      </pc:sldChg>
      <pc:sldChg chg="addSp modSp new mod modAnim">
        <pc:chgData name="Zvi Sasson" userId="8414d8bff2a9e6af" providerId="LiveId" clId="{B16BC1F6-C301-4786-9BEB-42B792ED0F56}" dt="2020-12-14T13:21:44.041" v="3292" actId="20577"/>
        <pc:sldMkLst>
          <pc:docMk/>
          <pc:sldMk cId="620308680" sldId="291"/>
        </pc:sldMkLst>
        <pc:spChg chg="mod">
          <ac:chgData name="Zvi Sasson" userId="8414d8bff2a9e6af" providerId="LiveId" clId="{B16BC1F6-C301-4786-9BEB-42B792ED0F56}" dt="2020-12-14T13:21:44.041" v="3292" actId="20577"/>
          <ac:spMkLst>
            <pc:docMk/>
            <pc:sldMk cId="620308680" sldId="291"/>
            <ac:spMk id="2" creationId="{572602D3-FDAE-47A9-9274-C327715BB1DE}"/>
          </ac:spMkLst>
        </pc:spChg>
        <pc:spChg chg="mod">
          <ac:chgData name="Zvi Sasson" userId="8414d8bff2a9e6af" providerId="LiveId" clId="{B16BC1F6-C301-4786-9BEB-42B792ED0F56}" dt="2020-12-14T08:35:03.168" v="2185" actId="20577"/>
          <ac:spMkLst>
            <pc:docMk/>
            <pc:sldMk cId="620308680" sldId="291"/>
            <ac:spMk id="3" creationId="{737D1472-F277-4F85-879B-0C9071D2FB64}"/>
          </ac:spMkLst>
        </pc:spChg>
        <pc:picChg chg="add mod modCrop">
          <ac:chgData name="Zvi Sasson" userId="8414d8bff2a9e6af" providerId="LiveId" clId="{B16BC1F6-C301-4786-9BEB-42B792ED0F56}" dt="2020-12-14T08:38:06.709" v="2207" actId="1076"/>
          <ac:picMkLst>
            <pc:docMk/>
            <pc:sldMk cId="620308680" sldId="291"/>
            <ac:picMk id="5" creationId="{E9C2DC6C-6B81-4597-A823-B5003F2EEAEF}"/>
          </ac:picMkLst>
        </pc:picChg>
        <pc:picChg chg="add mod modCrop">
          <ac:chgData name="Zvi Sasson" userId="8414d8bff2a9e6af" providerId="LiveId" clId="{B16BC1F6-C301-4786-9BEB-42B792ED0F56}" dt="2020-12-14T08:38:18.415" v="2208" actId="1076"/>
          <ac:picMkLst>
            <pc:docMk/>
            <pc:sldMk cId="620308680" sldId="291"/>
            <ac:picMk id="7" creationId="{5C19E37E-4BD3-4178-AFE2-2FDE15BD34A8}"/>
          </ac:picMkLst>
        </pc:picChg>
        <pc:picChg chg="add mod modCrop">
          <ac:chgData name="Zvi Sasson" userId="8414d8bff2a9e6af" providerId="LiveId" clId="{B16BC1F6-C301-4786-9BEB-42B792ED0F56}" dt="2020-12-14T08:38:41.207" v="2210" actId="732"/>
          <ac:picMkLst>
            <pc:docMk/>
            <pc:sldMk cId="620308680" sldId="291"/>
            <ac:picMk id="9" creationId="{F59E64A8-7F8B-44ED-BA40-9A9096630A32}"/>
          </ac:picMkLst>
        </pc:picChg>
      </pc:sldChg>
      <pc:sldChg chg="addSp delSp modSp new mod">
        <pc:chgData name="Zvi Sasson" userId="8414d8bff2a9e6af" providerId="LiveId" clId="{B16BC1F6-C301-4786-9BEB-42B792ED0F56}" dt="2020-12-14T12:55:46.866" v="2455" actId="21"/>
        <pc:sldMkLst>
          <pc:docMk/>
          <pc:sldMk cId="2103376011" sldId="292"/>
        </pc:sldMkLst>
        <pc:spChg chg="mod">
          <ac:chgData name="Zvi Sasson" userId="8414d8bff2a9e6af" providerId="LiveId" clId="{B16BC1F6-C301-4786-9BEB-42B792ED0F56}" dt="2020-12-14T12:47:05.238" v="2408" actId="20577"/>
          <ac:spMkLst>
            <pc:docMk/>
            <pc:sldMk cId="2103376011" sldId="292"/>
            <ac:spMk id="2" creationId="{A3589B73-E651-44FE-B939-D2F8E12F6D98}"/>
          </ac:spMkLst>
        </pc:spChg>
        <pc:spChg chg="mod">
          <ac:chgData name="Zvi Sasson" userId="8414d8bff2a9e6af" providerId="LiveId" clId="{B16BC1F6-C301-4786-9BEB-42B792ED0F56}" dt="2020-12-14T12:53:36.907" v="2451" actId="6549"/>
          <ac:spMkLst>
            <pc:docMk/>
            <pc:sldMk cId="2103376011" sldId="292"/>
            <ac:spMk id="3" creationId="{E8AA4AFF-6118-423E-B4B9-37CC2E2F1627}"/>
          </ac:spMkLst>
        </pc:spChg>
        <pc:picChg chg="add mod modCrop">
          <ac:chgData name="Zvi Sasson" userId="8414d8bff2a9e6af" providerId="LiveId" clId="{B16BC1F6-C301-4786-9BEB-42B792ED0F56}" dt="2020-12-14T12:45:54.446" v="2368" actId="1076"/>
          <ac:picMkLst>
            <pc:docMk/>
            <pc:sldMk cId="2103376011" sldId="292"/>
            <ac:picMk id="5" creationId="{3A720A9B-D7C7-4CF5-849F-56C4ABF97B3B}"/>
          </ac:picMkLst>
        </pc:picChg>
        <pc:picChg chg="add del mod modCrop">
          <ac:chgData name="Zvi Sasson" userId="8414d8bff2a9e6af" providerId="LiveId" clId="{B16BC1F6-C301-4786-9BEB-42B792ED0F56}" dt="2020-12-14T12:55:46.866" v="2455" actId="21"/>
          <ac:picMkLst>
            <pc:docMk/>
            <pc:sldMk cId="2103376011" sldId="292"/>
            <ac:picMk id="7" creationId="{DDA1E6A7-2ABB-406F-AA5E-F34DD24439D4}"/>
          </ac:picMkLst>
        </pc:picChg>
      </pc:sldChg>
      <pc:sldChg chg="addSp delSp modSp new mod">
        <pc:chgData name="Zvi Sasson" userId="8414d8bff2a9e6af" providerId="LiveId" clId="{B16BC1F6-C301-4786-9BEB-42B792ED0F56}" dt="2020-12-14T13:04:09.719" v="2677" actId="20577"/>
        <pc:sldMkLst>
          <pc:docMk/>
          <pc:sldMk cId="2915409371" sldId="293"/>
        </pc:sldMkLst>
        <pc:spChg chg="mod">
          <ac:chgData name="Zvi Sasson" userId="8414d8bff2a9e6af" providerId="LiveId" clId="{B16BC1F6-C301-4786-9BEB-42B792ED0F56}" dt="2020-12-14T13:02:54.605" v="2605" actId="20577"/>
          <ac:spMkLst>
            <pc:docMk/>
            <pc:sldMk cId="2915409371" sldId="293"/>
            <ac:spMk id="2" creationId="{13FA1B36-D65F-475A-B6C3-0052E8F24C1F}"/>
          </ac:spMkLst>
        </pc:spChg>
        <pc:spChg chg="mod">
          <ac:chgData name="Zvi Sasson" userId="8414d8bff2a9e6af" providerId="LiveId" clId="{B16BC1F6-C301-4786-9BEB-42B792ED0F56}" dt="2020-12-14T13:04:09.719" v="2677" actId="20577"/>
          <ac:spMkLst>
            <pc:docMk/>
            <pc:sldMk cId="2915409371" sldId="293"/>
            <ac:spMk id="3" creationId="{54CD11E4-8D97-4294-9EBF-61F9C935E3ED}"/>
          </ac:spMkLst>
        </pc:spChg>
        <pc:picChg chg="add mod modCrop">
          <ac:chgData name="Zvi Sasson" userId="8414d8bff2a9e6af" providerId="LiveId" clId="{B16BC1F6-C301-4786-9BEB-42B792ED0F56}" dt="2020-12-14T13:03:54.717" v="2667" actId="14100"/>
          <ac:picMkLst>
            <pc:docMk/>
            <pc:sldMk cId="2915409371" sldId="293"/>
            <ac:picMk id="4" creationId="{21F857D5-8986-4EBC-8BF9-CC5BD54800E3}"/>
          </ac:picMkLst>
        </pc:picChg>
        <pc:picChg chg="add del mod">
          <ac:chgData name="Zvi Sasson" userId="8414d8bff2a9e6af" providerId="LiveId" clId="{B16BC1F6-C301-4786-9BEB-42B792ED0F56}" dt="2020-12-14T12:59:21.001" v="2463" actId="21"/>
          <ac:picMkLst>
            <pc:docMk/>
            <pc:sldMk cId="2915409371" sldId="293"/>
            <ac:picMk id="6" creationId="{011D485F-EE0E-4F10-AF2F-3618B9BA54F6}"/>
          </ac:picMkLst>
        </pc:picChg>
      </pc:sldChg>
      <pc:sldChg chg="addSp modSp new mod">
        <pc:chgData name="Zvi Sasson" userId="8414d8bff2a9e6af" providerId="LiveId" clId="{B16BC1F6-C301-4786-9BEB-42B792ED0F56}" dt="2020-12-14T13:02:40.007" v="2596" actId="20577"/>
        <pc:sldMkLst>
          <pc:docMk/>
          <pc:sldMk cId="1674206863" sldId="294"/>
        </pc:sldMkLst>
        <pc:spChg chg="mod">
          <ac:chgData name="Zvi Sasson" userId="8414d8bff2a9e6af" providerId="LiveId" clId="{B16BC1F6-C301-4786-9BEB-42B792ED0F56}" dt="2020-12-14T13:00:42.456" v="2500" actId="20577"/>
          <ac:spMkLst>
            <pc:docMk/>
            <pc:sldMk cId="1674206863" sldId="294"/>
            <ac:spMk id="2" creationId="{7F3DBF05-32EC-45DB-A21A-BD9895D7EFEE}"/>
          </ac:spMkLst>
        </pc:spChg>
        <pc:spChg chg="mod">
          <ac:chgData name="Zvi Sasson" userId="8414d8bff2a9e6af" providerId="LiveId" clId="{B16BC1F6-C301-4786-9BEB-42B792ED0F56}" dt="2020-12-14T13:02:40.007" v="2596" actId="20577"/>
          <ac:spMkLst>
            <pc:docMk/>
            <pc:sldMk cId="1674206863" sldId="294"/>
            <ac:spMk id="3" creationId="{B0F6A4C0-DBC0-4D95-B1E0-C630131F75DC}"/>
          </ac:spMkLst>
        </pc:spChg>
        <pc:picChg chg="add mod modCrop">
          <ac:chgData name="Zvi Sasson" userId="8414d8bff2a9e6af" providerId="LiveId" clId="{B16BC1F6-C301-4786-9BEB-42B792ED0F56}" dt="2020-12-14T13:00:48.973" v="2501" actId="1076"/>
          <ac:picMkLst>
            <pc:docMk/>
            <pc:sldMk cId="1674206863" sldId="294"/>
            <ac:picMk id="4" creationId="{7C5CFFBE-129E-40F0-9261-9758C34FF779}"/>
          </ac:picMkLst>
        </pc:picChg>
      </pc:sldChg>
      <pc:sldChg chg="modSp new mod">
        <pc:chgData name="Zvi Sasson" userId="8414d8bff2a9e6af" providerId="LiveId" clId="{B16BC1F6-C301-4786-9BEB-42B792ED0F56}" dt="2020-12-14T13:06:30.198" v="2837" actId="20577"/>
        <pc:sldMkLst>
          <pc:docMk/>
          <pc:sldMk cId="3260920208" sldId="295"/>
        </pc:sldMkLst>
        <pc:spChg chg="mod">
          <ac:chgData name="Zvi Sasson" userId="8414d8bff2a9e6af" providerId="LiveId" clId="{B16BC1F6-C301-4786-9BEB-42B792ED0F56}" dt="2020-12-14T13:05:09.623" v="2694" actId="20577"/>
          <ac:spMkLst>
            <pc:docMk/>
            <pc:sldMk cId="3260920208" sldId="295"/>
            <ac:spMk id="2" creationId="{65782E53-C00A-4D7F-B08C-46CD846E5CB9}"/>
          </ac:spMkLst>
        </pc:spChg>
        <pc:spChg chg="mod">
          <ac:chgData name="Zvi Sasson" userId="8414d8bff2a9e6af" providerId="LiveId" clId="{B16BC1F6-C301-4786-9BEB-42B792ED0F56}" dt="2020-12-14T13:06:30.198" v="2837" actId="20577"/>
          <ac:spMkLst>
            <pc:docMk/>
            <pc:sldMk cId="3260920208" sldId="295"/>
            <ac:spMk id="3" creationId="{8EF6ED38-7ED5-40F1-AEE6-9186410C0E90}"/>
          </ac:spMkLst>
        </pc:spChg>
      </pc:sldChg>
      <pc:sldChg chg="addSp delSp modSp new mod">
        <pc:chgData name="Zvi Sasson" userId="8414d8bff2a9e6af" providerId="LiveId" clId="{B16BC1F6-C301-4786-9BEB-42B792ED0F56}" dt="2020-12-14T13:51:33.732" v="3344" actId="1076"/>
        <pc:sldMkLst>
          <pc:docMk/>
          <pc:sldMk cId="2494710333" sldId="296"/>
        </pc:sldMkLst>
        <pc:spChg chg="mod">
          <ac:chgData name="Zvi Sasson" userId="8414d8bff2a9e6af" providerId="LiveId" clId="{B16BC1F6-C301-4786-9BEB-42B792ED0F56}" dt="2020-12-14T13:07:59.513" v="2857" actId="20577"/>
          <ac:spMkLst>
            <pc:docMk/>
            <pc:sldMk cId="2494710333" sldId="296"/>
            <ac:spMk id="2" creationId="{FF0303D7-7927-4ED8-8037-DA9D8717DE86}"/>
          </ac:spMkLst>
        </pc:spChg>
        <pc:spChg chg="del">
          <ac:chgData name="Zvi Sasson" userId="8414d8bff2a9e6af" providerId="LiveId" clId="{B16BC1F6-C301-4786-9BEB-42B792ED0F56}" dt="2020-12-14T13:07:11.378" v="2839" actId="22"/>
          <ac:spMkLst>
            <pc:docMk/>
            <pc:sldMk cId="2494710333" sldId="296"/>
            <ac:spMk id="3" creationId="{319853CC-79E6-44C8-AF46-E1593EF85801}"/>
          </ac:spMkLst>
        </pc:spChg>
        <pc:spChg chg="add mod">
          <ac:chgData name="Zvi Sasson" userId="8414d8bff2a9e6af" providerId="LiveId" clId="{B16BC1F6-C301-4786-9BEB-42B792ED0F56}" dt="2020-12-14T13:08:50.632" v="2936" actId="20577"/>
          <ac:spMkLst>
            <pc:docMk/>
            <pc:sldMk cId="2494710333" sldId="296"/>
            <ac:spMk id="7" creationId="{E6209CE2-AC86-489C-86BA-DCA93BFE4A28}"/>
          </ac:spMkLst>
        </pc:spChg>
        <pc:picChg chg="add del mod ord">
          <ac:chgData name="Zvi Sasson" userId="8414d8bff2a9e6af" providerId="LiveId" clId="{B16BC1F6-C301-4786-9BEB-42B792ED0F56}" dt="2020-12-14T13:07:19.048" v="2840" actId="478"/>
          <ac:picMkLst>
            <pc:docMk/>
            <pc:sldMk cId="2494710333" sldId="296"/>
            <ac:picMk id="5" creationId="{2E7B61E5-2B2A-4054-9561-5A23DFDF293A}"/>
          </ac:picMkLst>
        </pc:picChg>
        <pc:picChg chg="add del mod modCrop">
          <ac:chgData name="Zvi Sasson" userId="8414d8bff2a9e6af" providerId="LiveId" clId="{B16BC1F6-C301-4786-9BEB-42B792ED0F56}" dt="2020-12-14T13:51:26.535" v="3342" actId="478"/>
          <ac:picMkLst>
            <pc:docMk/>
            <pc:sldMk cId="2494710333" sldId="296"/>
            <ac:picMk id="9" creationId="{7D945E1A-1612-4D48-B24A-CE54C2B78528}"/>
          </ac:picMkLst>
        </pc:picChg>
        <pc:picChg chg="add mod">
          <ac:chgData name="Zvi Sasson" userId="8414d8bff2a9e6af" providerId="LiveId" clId="{B16BC1F6-C301-4786-9BEB-42B792ED0F56}" dt="2020-12-14T13:51:30.082" v="3343" actId="1076"/>
          <ac:picMkLst>
            <pc:docMk/>
            <pc:sldMk cId="2494710333" sldId="296"/>
            <ac:picMk id="10" creationId="{F96B5F7D-B05D-493C-B589-1F0E3742D8B6}"/>
          </ac:picMkLst>
        </pc:picChg>
        <pc:picChg chg="add mod">
          <ac:chgData name="Zvi Sasson" userId="8414d8bff2a9e6af" providerId="LiveId" clId="{B16BC1F6-C301-4786-9BEB-42B792ED0F56}" dt="2020-12-14T13:51:33.732" v="3344" actId="1076"/>
          <ac:picMkLst>
            <pc:docMk/>
            <pc:sldMk cId="2494710333" sldId="296"/>
            <ac:picMk id="11" creationId="{021A15EE-BBD6-42E6-8F67-EE03F7181EB1}"/>
          </ac:picMkLst>
        </pc:picChg>
      </pc:sldChg>
      <pc:sldChg chg="addSp delSp modSp new mod">
        <pc:chgData name="Zvi Sasson" userId="8414d8bff2a9e6af" providerId="LiveId" clId="{B16BC1F6-C301-4786-9BEB-42B792ED0F56}" dt="2020-12-14T13:15:51.362" v="3105"/>
        <pc:sldMkLst>
          <pc:docMk/>
          <pc:sldMk cId="1389953101" sldId="297"/>
        </pc:sldMkLst>
        <pc:spChg chg="mod">
          <ac:chgData name="Zvi Sasson" userId="8414d8bff2a9e6af" providerId="LiveId" clId="{B16BC1F6-C301-4786-9BEB-42B792ED0F56}" dt="2020-12-14T13:15:51.362" v="3105"/>
          <ac:spMkLst>
            <pc:docMk/>
            <pc:sldMk cId="1389953101" sldId="297"/>
            <ac:spMk id="2" creationId="{70625713-4C5C-40A2-9DEB-B551F396EAA1}"/>
          </ac:spMkLst>
        </pc:spChg>
        <pc:spChg chg="del">
          <ac:chgData name="Zvi Sasson" userId="8414d8bff2a9e6af" providerId="LiveId" clId="{B16BC1F6-C301-4786-9BEB-42B792ED0F56}" dt="2020-12-14T13:09:42.453" v="2938" actId="22"/>
          <ac:spMkLst>
            <pc:docMk/>
            <pc:sldMk cId="1389953101" sldId="297"/>
            <ac:spMk id="3" creationId="{9B089492-A301-4526-84B8-8E397C0C193A}"/>
          </ac:spMkLst>
        </pc:spChg>
        <pc:spChg chg="add mod">
          <ac:chgData name="Zvi Sasson" userId="8414d8bff2a9e6af" providerId="LiveId" clId="{B16BC1F6-C301-4786-9BEB-42B792ED0F56}" dt="2020-12-14T13:13:04.102" v="3104" actId="20577"/>
          <ac:spMkLst>
            <pc:docMk/>
            <pc:sldMk cId="1389953101" sldId="297"/>
            <ac:spMk id="7" creationId="{0948E6FD-C43D-4234-A4FB-0E1C46C52FD9}"/>
          </ac:spMkLst>
        </pc:spChg>
        <pc:picChg chg="add del mod ord">
          <ac:chgData name="Zvi Sasson" userId="8414d8bff2a9e6af" providerId="LiveId" clId="{B16BC1F6-C301-4786-9BEB-42B792ED0F56}" dt="2020-12-14T13:09:46.137" v="2939" actId="478"/>
          <ac:picMkLst>
            <pc:docMk/>
            <pc:sldMk cId="1389953101" sldId="297"/>
            <ac:picMk id="5" creationId="{5DD9DBE9-FD1F-4675-82D7-F0CEF96ABD7A}"/>
          </ac:picMkLst>
        </pc:picChg>
        <pc:picChg chg="add mod modCrop">
          <ac:chgData name="Zvi Sasson" userId="8414d8bff2a9e6af" providerId="LiveId" clId="{B16BC1F6-C301-4786-9BEB-42B792ED0F56}" dt="2020-12-14T13:11:18.211" v="2978" actId="1076"/>
          <ac:picMkLst>
            <pc:docMk/>
            <pc:sldMk cId="1389953101" sldId="297"/>
            <ac:picMk id="9" creationId="{06A2C764-8D79-49A2-A523-A3968952098C}"/>
          </ac:picMkLst>
        </pc:picChg>
      </pc:sldChg>
      <pc:sldChg chg="addSp delSp modSp new del mod">
        <pc:chgData name="Zvi Sasson" userId="8414d8bff2a9e6af" providerId="LiveId" clId="{B16BC1F6-C301-4786-9BEB-42B792ED0F56}" dt="2020-12-14T13:51:59.939" v="3345" actId="2696"/>
        <pc:sldMkLst>
          <pc:docMk/>
          <pc:sldMk cId="3536819175" sldId="298"/>
        </pc:sldMkLst>
        <pc:spChg chg="mod">
          <ac:chgData name="Zvi Sasson" userId="8414d8bff2a9e6af" providerId="LiveId" clId="{B16BC1F6-C301-4786-9BEB-42B792ED0F56}" dt="2020-12-14T13:50:03.010" v="3340" actId="20577"/>
          <ac:spMkLst>
            <pc:docMk/>
            <pc:sldMk cId="3536819175" sldId="298"/>
            <ac:spMk id="2" creationId="{E96FCB90-03BC-4226-9AC5-90C833F9CAF9}"/>
          </ac:spMkLst>
        </pc:spChg>
        <pc:spChg chg="del">
          <ac:chgData name="Zvi Sasson" userId="8414d8bff2a9e6af" providerId="LiveId" clId="{B16BC1F6-C301-4786-9BEB-42B792ED0F56}" dt="2020-12-14T13:43:07.349" v="3298"/>
          <ac:spMkLst>
            <pc:docMk/>
            <pc:sldMk cId="3536819175" sldId="298"/>
            <ac:spMk id="3" creationId="{9B167524-612D-4922-A13F-C8052453D9A1}"/>
          </ac:spMkLst>
        </pc:spChg>
        <pc:spChg chg="add">
          <ac:chgData name="Zvi Sasson" userId="8414d8bff2a9e6af" providerId="LiveId" clId="{B16BC1F6-C301-4786-9BEB-42B792ED0F56}" dt="2020-12-14T13:40:01.017" v="3294"/>
          <ac:spMkLst>
            <pc:docMk/>
            <pc:sldMk cId="3536819175" sldId="298"/>
            <ac:spMk id="4" creationId="{C9F9C397-0E3A-4BEC-B5B1-D7DA6A717992}"/>
          </ac:spMkLst>
        </pc:spChg>
        <pc:spChg chg="add mod">
          <ac:chgData name="Zvi Sasson" userId="8414d8bff2a9e6af" providerId="LiveId" clId="{B16BC1F6-C301-4786-9BEB-42B792ED0F56}" dt="2020-12-14T13:40:22.115" v="3297" actId="14100"/>
          <ac:spMkLst>
            <pc:docMk/>
            <pc:sldMk cId="3536819175" sldId="298"/>
            <ac:spMk id="5" creationId="{FC32B519-444B-494C-AB3C-F3CCD72A21D2}"/>
          </ac:spMkLst>
        </pc:spChg>
        <pc:picChg chg="add mod">
          <ac:chgData name="Zvi Sasson" userId="8414d8bff2a9e6af" providerId="LiveId" clId="{B16BC1F6-C301-4786-9BEB-42B792ED0F56}" dt="2020-12-14T13:49:47.898" v="3319" actId="1076"/>
          <ac:picMkLst>
            <pc:docMk/>
            <pc:sldMk cId="3536819175" sldId="298"/>
            <ac:picMk id="7" creationId="{5B6EB8E8-B752-4F3A-A13A-230C00A6C790}"/>
          </ac:picMkLst>
        </pc:picChg>
        <pc:picChg chg="add mod">
          <ac:chgData name="Zvi Sasson" userId="8414d8bff2a9e6af" providerId="LiveId" clId="{B16BC1F6-C301-4786-9BEB-42B792ED0F56}" dt="2020-12-14T13:49:37.755" v="3317" actId="1076"/>
          <ac:picMkLst>
            <pc:docMk/>
            <pc:sldMk cId="3536819175" sldId="298"/>
            <ac:picMk id="9" creationId="{295D2D05-1133-474A-8044-A18512E051EA}"/>
          </ac:picMkLst>
        </pc:picChg>
      </pc:sldChg>
      <pc:sldChg chg="modSp new mod">
        <pc:chgData name="Zvi Sasson" userId="8414d8bff2a9e6af" providerId="LiveId" clId="{B16BC1F6-C301-4786-9BEB-42B792ED0F56}" dt="2020-12-14T15:36:51.084" v="3417" actId="6549"/>
        <pc:sldMkLst>
          <pc:docMk/>
          <pc:sldMk cId="4265889586" sldId="298"/>
        </pc:sldMkLst>
        <pc:spChg chg="mod">
          <ac:chgData name="Zvi Sasson" userId="8414d8bff2a9e6af" providerId="LiveId" clId="{B16BC1F6-C301-4786-9BEB-42B792ED0F56}" dt="2020-12-14T15:34:23.512" v="3367" actId="20577"/>
          <ac:spMkLst>
            <pc:docMk/>
            <pc:sldMk cId="4265889586" sldId="298"/>
            <ac:spMk id="2" creationId="{0892E09B-9996-4C51-96E2-0CCB6C51F354}"/>
          </ac:spMkLst>
        </pc:spChg>
        <pc:spChg chg="mod">
          <ac:chgData name="Zvi Sasson" userId="8414d8bff2a9e6af" providerId="LiveId" clId="{B16BC1F6-C301-4786-9BEB-42B792ED0F56}" dt="2020-12-14T15:36:51.084" v="3417" actId="6549"/>
          <ac:spMkLst>
            <pc:docMk/>
            <pc:sldMk cId="4265889586" sldId="298"/>
            <ac:spMk id="3" creationId="{F57FC02C-CD11-486B-98A3-FB1DB189788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20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ct val="0"/>
              </a:spcBef>
              <a:spcAft>
                <a:spcPct val="0"/>
              </a:spcAft>
              <a:defRPr sz="1200"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41A1228-0F2C-45B0-ADEB-C4F40C5ED595}" type="hfDateTime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12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20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200ED1-6042-463C-B3D9-09BC555CA642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8786" y="2410967"/>
            <a:ext cx="6311807" cy="203606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0755" y="5057854"/>
            <a:ext cx="7329837" cy="1018033"/>
          </a:xfrm>
        </p:spPr>
        <p:txBody>
          <a:bodyPr/>
          <a:lstStyle>
            <a:lvl1pPr marL="0" indent="0" algn="r">
              <a:buNone/>
              <a:defRPr sz="3733" b="0" i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52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46D62B6-4D77-4F0A-A8BB-9321956723A8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522589-D2FF-4531-8B3F-F761784529BE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6816A5-9235-4C7C-AF80-3FC35E6E71AC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268802-3E17-48E3-A57B-8437F0B527C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 descr="E:\websites\free-power-point-templates\2012\logo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413" y="3101975"/>
            <a:ext cx="1951037" cy="701675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1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86E4DD6-4273-4D69-9AB6-FEE77DA1419C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B9EFF5E-748A-4FE6-8F0D-A182C1DCECB3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33" y="374901"/>
            <a:ext cx="10994760" cy="1018033"/>
          </a:xfrm>
        </p:spPr>
        <p:txBody>
          <a:bodyPr/>
          <a:lstStyle>
            <a:lvl1pPr algn="r">
              <a:defRPr sz="4800" baseline="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2003753"/>
            <a:ext cx="10994760" cy="4479347"/>
          </a:xfrm>
        </p:spPr>
        <p:txBody>
          <a:bodyPr/>
          <a:lstStyle>
            <a:lvl1pPr algn="l">
              <a:defRPr sz="3733">
                <a:solidFill>
                  <a:schemeClr val="accent1">
                    <a:lumMod val="50000"/>
                  </a:schemeClr>
                </a:solidFill>
              </a:defRPr>
            </a:lvl1pPr>
            <a:lvl2pPr algn="l"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algn="l"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algn="l"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algn="l"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6816A5-9235-4C7C-AF80-3FC35E6E71AC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268802-3E17-48E3-A57B-8437F0B527C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6816A5-9235-4C7C-AF80-3FC35E6E71AC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268802-3E17-48E3-A57B-8437F0B527C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6816A5-9235-4C7C-AF80-3FC35E6E71AC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268802-3E17-48E3-A57B-8437F0B527C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33" y="374901"/>
            <a:ext cx="10994760" cy="1018033"/>
          </a:xfrm>
        </p:spPr>
        <p:txBody>
          <a:bodyPr/>
          <a:lstStyle>
            <a:lvl1pPr algn="r">
              <a:defRPr sz="4800" baseline="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207360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accent1">
                    <a:lumMod val="5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837223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2">
                    <a:lumMod val="75000"/>
                  </a:schemeClr>
                </a:solidFill>
              </a:defRPr>
            </a:lvl1pPr>
            <a:lvl2pPr algn="ctr">
              <a:defRPr sz="2667">
                <a:solidFill>
                  <a:schemeClr val="tx2">
                    <a:lumMod val="75000"/>
                  </a:schemeClr>
                </a:solidFill>
              </a:defRPr>
            </a:lvl2pPr>
            <a:lvl3pPr algn="ctr">
              <a:defRPr sz="2400">
                <a:solidFill>
                  <a:schemeClr val="tx2">
                    <a:lumMod val="75000"/>
                  </a:schemeClr>
                </a:solidFill>
              </a:defRPr>
            </a:lvl3pPr>
            <a:lvl4pPr algn="ctr">
              <a:defRPr sz="2133">
                <a:solidFill>
                  <a:schemeClr val="tx2">
                    <a:lumMod val="75000"/>
                  </a:schemeClr>
                </a:solidFill>
              </a:defRPr>
            </a:lvl4pPr>
            <a:lvl5pPr algn="ctr">
              <a:defRPr sz="2133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207360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accent1">
                    <a:lumMod val="5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837223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2">
                    <a:lumMod val="75000"/>
                  </a:schemeClr>
                </a:solidFill>
              </a:defRPr>
            </a:lvl1pPr>
            <a:lvl2pPr algn="ctr">
              <a:defRPr sz="2667">
                <a:solidFill>
                  <a:schemeClr val="tx2">
                    <a:lumMod val="75000"/>
                  </a:schemeClr>
                </a:solidFill>
              </a:defRPr>
            </a:lvl2pPr>
            <a:lvl3pPr algn="ctr">
              <a:defRPr sz="2400">
                <a:solidFill>
                  <a:schemeClr val="tx2">
                    <a:lumMod val="75000"/>
                  </a:schemeClr>
                </a:solidFill>
              </a:defRPr>
            </a:lvl3pPr>
            <a:lvl4pPr algn="ctr">
              <a:defRPr sz="2133">
                <a:solidFill>
                  <a:schemeClr val="tx2">
                    <a:lumMod val="75000"/>
                  </a:schemeClr>
                </a:solidFill>
              </a:defRPr>
            </a:lvl4pPr>
            <a:lvl5pPr algn="ctr">
              <a:defRPr sz="2133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6816A5-9235-4C7C-AF80-3FC35E6E71AC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268802-3E17-48E3-A57B-8437F0B527C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6816A5-9235-4C7C-AF80-3FC35E6E71AC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268802-3E17-48E3-A57B-8437F0B527C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6816A5-9235-4C7C-AF80-3FC35E6E71AC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268802-3E17-48E3-A57B-8437F0B527C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6816A5-9235-4C7C-AF80-3FC35E6E71AC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268802-3E17-48E3-A57B-8437F0B527C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marL="0" marR="0" lvl="0" indent="0" algn="l" defTabSz="121761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en-US" sz="4267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6816A5-9235-4C7C-AF80-3FC35E6E71AC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268802-3E17-48E3-A57B-8437F0B527C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ctr" anchorCtr="0">
            <a:noAutofit/>
          </a:bodyPr>
          <a:lstStyle>
            <a:lvl1pPr marL="0" indent="0" algn="ctr" defTabSz="1217612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5800" b="0" i="0" u="none" kern="1200" baseline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pPr lvl="0"/>
            <a:r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455613" indent="-4556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4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013" indent="-3794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37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4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0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613" indent="-303213" algn="l" defTabSz="1217613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altLang="en-US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6816A5-9235-4C7C-AF80-3FC35E6E71AC}" type="hfDateTime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268802-3E17-48E3-A57B-8437F0B527C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80" r:id="rId11"/>
  </p:sldLayoutIdLst>
  <p:transition/>
  <p:txStyles>
    <p:titleStyle>
      <a:lvl1pPr marL="0" indent="0" algn="ctr" defTabSz="1217612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5800" b="0" i="0" u="none" kern="1200" baseline="0">
          <a:solidFill>
            <a:schemeClr val="tx1"/>
          </a:solidFill>
          <a:effectLst/>
          <a:latin typeface="Calibri" pitchFamily="34" charset="0"/>
          <a:ea typeface="+mj-ea"/>
          <a:cs typeface="+mj-cs"/>
        </a:defRPr>
      </a:lvl1pPr>
    </p:titleStyle>
    <p:bodyStyle>
      <a:lvl1pPr marL="455613" indent="-455613" algn="l" defTabSz="1217613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pitchFamily="34" charset="0"/>
        <a:buChar char="•"/>
        <a:defRPr kumimoji="0" sz="42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pitchFamily="34" charset="0"/>
        <a:buChar char="–"/>
        <a:defRPr kumimoji="0" sz="37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22413" indent="-303213" algn="l" defTabSz="1217613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pitchFamily="34" charset="0"/>
        <a:buChar char="•"/>
        <a:defRPr kumimoji="0" sz="32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132013" indent="-303213" algn="l" defTabSz="1217613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pitchFamily="34" charset="0"/>
        <a:buChar char="–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741613" indent="-303213" algn="l" defTabSz="1217613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pitchFamily="34" charset="0"/>
        <a:buChar char="»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121917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24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09585" indent="0" algn="l" defTabSz="121917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24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19170" indent="0" algn="l" defTabSz="121917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24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828754" indent="0" algn="l" defTabSz="121917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24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38339" indent="0" algn="l" defTabSz="121917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24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fif"/><Relationship Id="rId2" Type="http://schemas.openxmlformats.org/officeDocument/2006/relationships/image" Target="../media/image35.jf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2-Ol7ZB0Mm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ctrTitle"/>
          </p:nvPr>
        </p:nvSpPr>
        <p:spPr>
          <a:xfrm>
            <a:off x="1209675" y="2411413"/>
            <a:ext cx="10587038" cy="24431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he-IL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 pitchFamily="18" charset="0"/>
                <a:ea typeface="+mj-ea" pitchFamily="18" charset="0"/>
                <a:cs typeface="+mj-cs" pitchFamily="18" charset="0"/>
              </a:rPr>
              <a:t>רשתות </a:t>
            </a:r>
            <a:r>
              <a:rPr kumimoji="0" lang="he-IL" sz="4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 pitchFamily="18" charset="0"/>
                <a:ea typeface="+mj-ea" pitchFamily="18" charset="0"/>
                <a:cs typeface="+mj-cs" pitchFamily="18" charset="0"/>
              </a:rPr>
              <a:t>קונבולוציה</a:t>
            </a:r>
            <a:endParaRPr kumimoji="0" lang="he-IL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 pitchFamily="18" charset="0"/>
              <a:ea typeface="+mj-ea" pitchFamily="18" charset="0"/>
              <a:cs typeface="+mj-cs" pitchFamily="18" charset="0"/>
            </a:endParaRPr>
          </a:p>
        </p:txBody>
      </p:sp>
      <p:sp>
        <p:nvSpPr>
          <p:cNvPr id="6147" name="Subtitle 2"/>
          <p:cNvSpPr>
            <a:spLocks noGrp="1"/>
          </p:cNvSpPr>
          <p:nvPr>
            <p:ph type="subTitle" idx="1"/>
          </p:nvPr>
        </p:nvSpPr>
        <p:spPr>
          <a:xfrm>
            <a:off x="1209675" y="5057775"/>
            <a:ext cx="10587038" cy="1017588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en-US" sz="3733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148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604701"/>
              </p:ext>
            </p:extLst>
          </p:nvPr>
        </p:nvGraphicFramePr>
        <p:xfrm>
          <a:off x="7283450" y="504825"/>
          <a:ext cx="4513262" cy="822324"/>
        </p:xfrm>
        <a:graphic>
          <a:graphicData uri="http://schemas.openxmlformats.org/drawingml/2006/table">
            <a:tbl>
              <a:tblPr/>
              <a:tblGrid>
                <a:gridCol w="294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162"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5pPr>
                    </a:lstStyle>
                    <a:p>
                      <a:pPr marL="0" lvl="0" indent="0" algn="r" defTabSz="1217612" eaLnBrk="1" hangingPunct="1">
                        <a:lnSpc>
                          <a:spcPct val="150000"/>
                        </a:lnSpc>
                      </a:pPr>
                      <a:r>
                        <a:rPr lang="he-IL" altLang="en-US" b="1">
                          <a:solidFill>
                            <a:schemeClr val="bg1"/>
                          </a:solidFill>
                          <a:cs typeface="Arial" pitchFamily="34" charset="0"/>
                        </a:rPr>
                        <a:t>פליקס קרסניצקי</a:t>
                      </a:r>
                      <a:endParaRPr b="1">
                        <a:solidFill>
                          <a:schemeClr val="bg1"/>
                        </a:solidFill>
                      </a:endParaRPr>
                    </a:p>
                  </a:txBody>
                  <a:tcPr marL="68583" marR="6858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5pPr>
                    </a:lstStyle>
                    <a:p>
                      <a:pPr marL="0" lvl="0" indent="0" algn="r" defTabSz="1217612" eaLnBrk="1" hangingPunct="1">
                        <a:lnSpc>
                          <a:spcPct val="150000"/>
                        </a:lnSpc>
                      </a:pPr>
                      <a:endParaRPr b="1" dirty="0">
                        <a:solidFill>
                          <a:schemeClr val="bg1"/>
                        </a:solidFill>
                        <a:latin typeface="Arial" pitchFamily="34" charset="0"/>
                        <a:ea typeface="Arial" pitchFamily="34" charset="0"/>
                      </a:endParaRPr>
                    </a:p>
                  </a:txBody>
                  <a:tcPr marL="68583" marR="6858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162"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5pPr>
                    </a:lstStyle>
                    <a:p>
                      <a:pPr marL="0" lvl="0" indent="0" algn="r" defTabSz="1217612" eaLnBrk="1" hangingPunct="1">
                        <a:lnSpc>
                          <a:spcPct val="150000"/>
                        </a:lnSpc>
                      </a:pPr>
                      <a:r>
                        <a:rPr lang="he-IL" altLang="en-US" b="1">
                          <a:solidFill>
                            <a:schemeClr val="bg1"/>
                          </a:solidFill>
                          <a:cs typeface="Arial" pitchFamily="34" charset="0"/>
                        </a:rPr>
                        <a:t>צבי ששון</a:t>
                      </a:r>
                      <a:endParaRPr b="1">
                        <a:solidFill>
                          <a:schemeClr val="bg1"/>
                        </a:solidFill>
                      </a:endParaRPr>
                    </a:p>
                  </a:txBody>
                  <a:tcPr marL="68583" marR="6858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defRPr>
                      </a:lvl5pPr>
                    </a:lstStyle>
                    <a:p>
                      <a:pPr marL="0" lvl="0" indent="0" algn="r" defTabSz="1217612" eaLnBrk="1" hangingPunct="1">
                        <a:lnSpc>
                          <a:spcPct val="150000"/>
                        </a:lnSpc>
                      </a:pPr>
                      <a:endParaRPr b="1" dirty="0">
                        <a:solidFill>
                          <a:schemeClr val="bg1"/>
                        </a:solidFill>
                        <a:latin typeface="Arial" pitchFamily="34" charset="0"/>
                        <a:ea typeface="Arial" pitchFamily="34" charset="0"/>
                      </a:endParaRPr>
                    </a:p>
                  </a:txBody>
                  <a:tcPr marL="68583" marR="6858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5A22-FD68-45E2-9DCE-F628AC9E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שכבות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0109-05AE-4E72-9A4D-2952955D1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נעבור לעולם יותר מסובך – בעל 4 צורות </a:t>
            </a:r>
          </a:p>
          <a:p>
            <a:pPr lvl="1" algn="r" rtl="1"/>
            <a:r>
              <a:rPr lang="en-US" dirty="0"/>
              <a:t>/ \ X 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29DE9-F57C-4B8E-A746-0CD57295E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75" t="42650" r="62461" b="20600"/>
          <a:stretch/>
        </p:blipFill>
        <p:spPr>
          <a:xfrm>
            <a:off x="479376" y="3861048"/>
            <a:ext cx="2016224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3905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F6B4-6182-40EC-99CB-F0E35C99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הצגה מספרית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A91C6-ABE5-43CF-B40E-D7E1385A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תצוגה מספרית של התמונות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dirty="0"/>
              <a:t>איך מבדילים? </a:t>
            </a:r>
          </a:p>
          <a:p>
            <a:pPr lvl="1" algn="r" rtl="1"/>
            <a:r>
              <a:rPr lang="he-IL" dirty="0"/>
              <a:t>באותה דרך יהיה קשה</a:t>
            </a:r>
          </a:p>
          <a:p>
            <a:pPr lvl="1" algn="r" rtl="1"/>
            <a:r>
              <a:rPr lang="he-IL" dirty="0"/>
              <a:t>אפשר לפרק את התמונה ולהשתמש בידע קודם</a:t>
            </a:r>
          </a:p>
          <a:p>
            <a:pPr algn="r" rt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24ABF-3CEC-4EAB-BA49-658F40B7C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45" t="34684" r="27701" b="14300"/>
          <a:stretch/>
        </p:blipFill>
        <p:spPr>
          <a:xfrm>
            <a:off x="191344" y="1556792"/>
            <a:ext cx="5215356" cy="3672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11F88-6E95-44BC-9039-243499CDD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52" t="47592" r="40372" b="22103"/>
          <a:stretch/>
        </p:blipFill>
        <p:spPr>
          <a:xfrm>
            <a:off x="6888088" y="3451860"/>
            <a:ext cx="1320915" cy="12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626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E2EE-9BA9-4600-89B3-FE0B7899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פירוק (</a:t>
            </a:r>
            <a:r>
              <a:rPr lang="he-IL" dirty="0" err="1"/>
              <a:t>קונבולוציה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165D6-1C7D-4FDB-B817-0BE53535A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נפרק את הצורה השלמה </a:t>
            </a:r>
            <a:br>
              <a:rPr lang="en-US" dirty="0"/>
            </a:br>
            <a:r>
              <a:rPr lang="he-IL" dirty="0"/>
              <a:t>לגודל של אלמנטים שאנחנו</a:t>
            </a:r>
            <a:br>
              <a:rPr lang="en-US" dirty="0"/>
            </a:br>
            <a:r>
              <a:rPr lang="he-IL" dirty="0"/>
              <a:t>יודעים לזהות</a:t>
            </a:r>
          </a:p>
          <a:p>
            <a:pPr algn="r" rtl="1"/>
            <a:r>
              <a:rPr lang="he-IL" dirty="0"/>
              <a:t>נחבר בסוף מחדש לצורה</a:t>
            </a:r>
            <a:br>
              <a:rPr lang="en-US" dirty="0"/>
            </a:br>
            <a:r>
              <a:rPr lang="he-IL" dirty="0"/>
              <a:t>השלמה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33BE2-56AF-4191-9C15-6F0ACA2F3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31" t="42650" r="21798" b="5466"/>
          <a:stretch/>
        </p:blipFill>
        <p:spPr>
          <a:xfrm>
            <a:off x="119336" y="3573016"/>
            <a:ext cx="5489059" cy="30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598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DA680-FD79-4DDA-839C-DDD640DE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הפעלת הפילטר הראשון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4A273-4113-4DEC-8F27-8BC06DBF0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הפעלת הפילטר נותנת תוצאה חשבונית אם גדול מגבול יש זיהוי של אלכסון יורד אם לא אין זיהוי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CD4123-1836-4DB2-B47A-0EC55C890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51" t="33212" r="18020" b="18489"/>
          <a:stretch/>
        </p:blipFill>
        <p:spPr>
          <a:xfrm>
            <a:off x="191344" y="1700808"/>
            <a:ext cx="7128792" cy="33123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8C2885-C333-4A34-A45F-4BBAE67589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52" t="32602" r="18018" b="16999"/>
          <a:stretch/>
        </p:blipFill>
        <p:spPr>
          <a:xfrm>
            <a:off x="191344" y="1556791"/>
            <a:ext cx="7128792" cy="34563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C52640-6B6F-43A3-9C32-7309469643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97" t="32549" r="18018" b="18101"/>
          <a:stretch/>
        </p:blipFill>
        <p:spPr>
          <a:xfrm>
            <a:off x="119336" y="1556791"/>
            <a:ext cx="7200800" cy="33843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8807B7-47A3-4032-919C-93985AF251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97" t="32549" r="18018" b="18101"/>
          <a:stretch/>
        </p:blipFill>
        <p:spPr>
          <a:xfrm>
            <a:off x="119336" y="1583411"/>
            <a:ext cx="720080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39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3585-2A9D-4144-945D-A86CC403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הפעלת הפילטר השני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90BAB-3369-4650-AD9A-BBAD43F2D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0D971-C979-4EC2-B271-2ADCF3CAF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73" t="33200" r="17863" b="18198"/>
          <a:stretch/>
        </p:blipFill>
        <p:spPr>
          <a:xfrm>
            <a:off x="1991544" y="2391257"/>
            <a:ext cx="7560840" cy="3333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414B54-1B89-4466-BEB2-2A32505E4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41" t="33472" r="18434" b="18353"/>
          <a:stretch/>
        </p:blipFill>
        <p:spPr>
          <a:xfrm>
            <a:off x="2325276" y="2366327"/>
            <a:ext cx="7227108" cy="3303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4BD438-606A-450A-8537-9C1286C1C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84" t="32874" r="18191" b="17343"/>
          <a:stretch/>
        </p:blipFill>
        <p:spPr>
          <a:xfrm>
            <a:off x="2325276" y="2310227"/>
            <a:ext cx="7227108" cy="3414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B02D2F-01A2-4CAD-BBE2-9C488EC0A8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39" t="32874" r="18136" b="17343"/>
          <a:stretch/>
        </p:blipFill>
        <p:spPr>
          <a:xfrm>
            <a:off x="2325276" y="2255973"/>
            <a:ext cx="7227108" cy="341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040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18C53-9CF9-4F19-9052-06C6F32F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לשאר התמונות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43615-5253-4B69-9569-1C035B493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dirty="0"/>
              <a:t>כך אפשר להראות לשאר התמונות</a:t>
            </a:r>
          </a:p>
          <a:p>
            <a:pPr algn="r" rtl="1"/>
            <a:r>
              <a:rPr lang="he-IL" dirty="0"/>
              <a:t>להגדרת הגבול לזיהוי יש חשיבות!! נבחר כאן 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18584-309C-45A7-A6CF-C26B54CFA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66" t="32150" r="17793" b="18501"/>
          <a:stretch/>
        </p:blipFill>
        <p:spPr>
          <a:xfrm>
            <a:off x="263352" y="1728717"/>
            <a:ext cx="7272808" cy="3384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85A05C-50D6-471B-99B4-91BD299AE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1" t="32549" r="17928" b="18101"/>
          <a:stretch/>
        </p:blipFill>
        <p:spPr>
          <a:xfrm>
            <a:off x="263352" y="1736812"/>
            <a:ext cx="7272808" cy="3384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B9160F-D5E8-4EEB-BD34-239D4666D6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33" t="32550" r="18018" b="18101"/>
          <a:stretch/>
        </p:blipFill>
        <p:spPr>
          <a:xfrm>
            <a:off x="141737" y="1736812"/>
            <a:ext cx="7394423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032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228D-84F0-4C8B-8BC4-EC9AF3C0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השכבות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DF7D8-29A4-4983-BBAB-BA4E4AA6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השכבה שמפעילה את הפילטר ומקבלת תוצאה מספרית נקראת שכבת </a:t>
            </a:r>
            <a:r>
              <a:rPr lang="he-IL" dirty="0" err="1"/>
              <a:t>הקונבולוציה</a:t>
            </a:r>
            <a:r>
              <a:rPr lang="he-IL" dirty="0"/>
              <a:t> – </a:t>
            </a:r>
            <a:r>
              <a:rPr lang="en-US" dirty="0"/>
              <a:t>Convolution Layer</a:t>
            </a:r>
            <a:r>
              <a:rPr lang="he-IL" dirty="0"/>
              <a:t> </a:t>
            </a:r>
          </a:p>
          <a:p>
            <a:pPr algn="r" rtl="1"/>
            <a:r>
              <a:rPr lang="he-IL" dirty="0"/>
              <a:t>השכבה שמפעילה את הגבול ומחליטה האם נמצאה אינפורמציה נקראת שכבת האיגום - </a:t>
            </a:r>
            <a:r>
              <a:rPr lang="en-US" dirty="0"/>
              <a:t>Pooling Layer</a:t>
            </a:r>
            <a:endParaRPr lang="he-IL" dirty="0"/>
          </a:p>
          <a:p>
            <a:pPr algn="r" rtl="1"/>
            <a:r>
              <a:rPr lang="he-IL" dirty="0"/>
              <a:t>אחריהם נמצאת שיכבה חיבור לאיחוד ההחלטה – </a:t>
            </a:r>
            <a:r>
              <a:rPr lang="en-US" dirty="0"/>
              <a:t>Fully Connected Layer</a:t>
            </a:r>
            <a:endParaRPr lang="he-IL" dirty="0"/>
          </a:p>
          <a:p>
            <a:pPr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76209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67D0-F6AB-40FD-B5E2-A6846FD0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הצגה </a:t>
            </a:r>
            <a:r>
              <a:rPr lang="he-IL" dirty="0" err="1"/>
              <a:t>מטריציונית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D8939-F9FD-4EAC-8F54-2E3E9CE52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אפשר לסכם לגבי כל צורה את המקומות בהם מצאנו את צורות הבסיס או לא במטריצה המכילה 1 ו -1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FB55F-E12E-4A08-B658-7A4E830C4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96" t="37400" r="17208" b="11150"/>
          <a:stretch/>
        </p:blipFill>
        <p:spPr>
          <a:xfrm>
            <a:off x="191344" y="3313928"/>
            <a:ext cx="6984776" cy="335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2351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2C33-855E-4352-B29E-F3BF17C8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שוב פילטר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2EC0F-0050-4809-8161-A51D4F2DF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ואת המטריצה להפוך לפילטר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7C1BE-429A-438C-A04F-7F3E31F2E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87" t="36350" r="21798" b="11150"/>
          <a:stretch/>
        </p:blipFill>
        <p:spPr>
          <a:xfrm>
            <a:off x="190485" y="3140968"/>
            <a:ext cx="633670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4116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0233-0926-4211-8619-42524004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בחירת הזוכה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CDE21-C8FE-413A-9F6F-2BF4A4CC6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עבור </a:t>
            </a:r>
            <a:r>
              <a:rPr lang="en-US" dirty="0"/>
              <a:t>X</a:t>
            </a:r>
            <a:r>
              <a:rPr lang="he-IL" dirty="0"/>
              <a:t> נקבל בהפעלת הפילטרים את התוצאות הבאות</a:t>
            </a:r>
          </a:p>
          <a:p>
            <a:pPr algn="r" rtl="1"/>
            <a:r>
              <a:rPr lang="he-IL" dirty="0"/>
              <a:t>8 זוכה – הגבוה ביותר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17EB01-A909-4D28-B10A-69D4144F3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95" t="37399" r="18764" b="10100"/>
          <a:stretch/>
        </p:blipFill>
        <p:spPr>
          <a:xfrm>
            <a:off x="191344" y="3356992"/>
            <a:ext cx="6696744" cy="33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1450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7D0F-2041-442B-AB0D-05113EDD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רשתות </a:t>
            </a:r>
            <a:r>
              <a:rPr lang="he-IL" dirty="0" err="1"/>
              <a:t>קונבולוציה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826E-ABD9-4764-9870-6465FC63A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 err="1"/>
              <a:t>קונבולוציה</a:t>
            </a:r>
            <a:r>
              <a:rPr lang="he-IL" dirty="0"/>
              <a:t> או קיפול היא פעולה בינארית בין שתי פונקציות או סדרות ערכים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9149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02D3-FDAE-47A9-9274-C327715B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בחירת הזוכה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D1472-F277-4F85-879B-0C9071D2F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בצורה זהה לגבי השאר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2DC6C-6B81-4597-A823-B5003F2EE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08" t="37400" r="18519" b="13250"/>
          <a:stretch/>
        </p:blipFill>
        <p:spPr>
          <a:xfrm>
            <a:off x="839416" y="3098723"/>
            <a:ext cx="7056784" cy="3384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9E37E-4BD3-4178-AFE2-2FDE15BD3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6" t="36734" r="18209" b="11817"/>
          <a:stretch/>
        </p:blipFill>
        <p:spPr>
          <a:xfrm>
            <a:off x="767408" y="3098723"/>
            <a:ext cx="7200800" cy="3528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9E64A8-7F8B-44ED-BA40-9A9096630A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85" t="37582" r="18018" b="12424"/>
          <a:stretch/>
        </p:blipFill>
        <p:spPr>
          <a:xfrm>
            <a:off x="623392" y="3198506"/>
            <a:ext cx="7344816" cy="342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086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9B73-E651-44FE-B939-D2F8E12F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סיכום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A4AFF-6118-423E-B4B9-37CC2E2F1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תמונה מפוקסלת</a:t>
            </a:r>
          </a:p>
          <a:p>
            <a:pPr algn="r" rtl="1"/>
            <a:r>
              <a:rPr lang="he-IL" dirty="0"/>
              <a:t>המחשב קורא\מקודד אותם</a:t>
            </a:r>
          </a:p>
          <a:p>
            <a:pPr lvl="1" algn="r" rtl="1"/>
            <a:r>
              <a:rPr lang="he-IL" dirty="0" err="1"/>
              <a:t>קונבולוציה</a:t>
            </a:r>
            <a:r>
              <a:rPr lang="he-IL" dirty="0"/>
              <a:t> 2</a:t>
            </a:r>
            <a:r>
              <a:rPr lang="en-US" dirty="0"/>
              <a:t>X</a:t>
            </a:r>
            <a:r>
              <a:rPr lang="he-IL" dirty="0"/>
              <a:t>2</a:t>
            </a:r>
          </a:p>
          <a:p>
            <a:pPr lvl="1" algn="r" rtl="1"/>
            <a:r>
              <a:rPr lang="he-IL" dirty="0"/>
              <a:t>ביצוע איגום (</a:t>
            </a:r>
            <a:r>
              <a:rPr lang="en-US" dirty="0"/>
              <a:t>Pooling</a:t>
            </a:r>
            <a:br>
              <a:rPr lang="en-US" dirty="0"/>
            </a:br>
            <a:r>
              <a:rPr lang="he-IL" dirty="0"/>
              <a:t>לכל חלק</a:t>
            </a:r>
          </a:p>
          <a:p>
            <a:pPr algn="r" rtl="1"/>
            <a:r>
              <a:rPr lang="he-IL" dirty="0"/>
              <a:t>הלוגיקה שמשתמשת בפילטרים  מחברת ובוחרת בחלק </a:t>
            </a:r>
            <a:br>
              <a:rPr lang="en-US" dirty="0"/>
            </a:br>
            <a:r>
              <a:rPr lang="he-IL" dirty="0"/>
              <a:t>הנכון</a:t>
            </a:r>
          </a:p>
          <a:p>
            <a:pPr lvl="1" algn="r" rt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20A9B-D7C7-4CF5-849F-56C4ABF97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18" t="43049" r="22167" b="5501"/>
          <a:stretch/>
        </p:blipFill>
        <p:spPr>
          <a:xfrm>
            <a:off x="191344" y="1628800"/>
            <a:ext cx="5567576" cy="310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7601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DBF05-32EC-45DB-A21A-BD9895D7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איך ניראה התהליך המלא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6A4C0-DBC0-4D95-B1E0-C630131F7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ל </a:t>
            </a:r>
            <a:r>
              <a:rPr lang="en-US" dirty="0"/>
              <a:t>X</a:t>
            </a:r>
            <a:endParaRPr lang="he-IL" dirty="0"/>
          </a:p>
          <a:p>
            <a:pPr lvl="1" algn="r" rtl="1"/>
            <a:r>
              <a:rPr lang="he-IL" dirty="0" err="1"/>
              <a:t>הקונבולוציה</a:t>
            </a:r>
            <a:r>
              <a:rPr lang="he-IL" dirty="0"/>
              <a:t> נותנת את</a:t>
            </a:r>
            <a:br>
              <a:rPr lang="en-US" dirty="0"/>
            </a:br>
            <a:r>
              <a:rPr lang="he-IL" dirty="0"/>
              <a:t>אופציה 1,4,6,7</a:t>
            </a:r>
          </a:p>
          <a:p>
            <a:pPr lvl="1" algn="r" rtl="1"/>
            <a:r>
              <a:rPr lang="he-IL" dirty="0"/>
              <a:t>האיגום יוצר את</a:t>
            </a:r>
            <a:br>
              <a:rPr lang="en-US" dirty="0"/>
            </a:br>
            <a:r>
              <a:rPr lang="he-IL" dirty="0"/>
              <a:t>המטריצה</a:t>
            </a:r>
          </a:p>
          <a:p>
            <a:pPr lvl="1" algn="r" rtl="1"/>
            <a:r>
              <a:rPr lang="he-IL" dirty="0"/>
              <a:t>הפילטרים בוחרים את הזיהוי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CFFBE-129E-40F0-9261-9758C34FF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6" t="32150" r="15238" b="5466"/>
          <a:stretch/>
        </p:blipFill>
        <p:spPr>
          <a:xfrm>
            <a:off x="335360" y="1772816"/>
            <a:ext cx="602113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0686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1B36-D65F-475A-B6C3-0052E8F2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רשת מלאה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D11E4-8D97-4294-9EBF-61F9C935E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הרשת המלאה לכל האלמנטים שרצינו לזהות נראית כך בזיהוי </a:t>
            </a:r>
            <a:r>
              <a:rPr lang="en-US" dirty="0"/>
              <a:t>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857D5-8986-4EBC-8BF9-CC5BD5480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86" t="32150" r="15240" b="6817"/>
          <a:stretch/>
        </p:blipFill>
        <p:spPr>
          <a:xfrm>
            <a:off x="551384" y="2896938"/>
            <a:ext cx="6624736" cy="355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0937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82E53-C00A-4D7F-B08C-46CD846E5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העולם האמיתי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6ED38-7ED5-40F1-AEE6-9186410C0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תהליך הלמידה נעשה ע"י התחלה ממספרים </a:t>
            </a:r>
            <a:r>
              <a:rPr lang="he-IL" dirty="0" err="1"/>
              <a:t>אקראים</a:t>
            </a:r>
            <a:r>
              <a:rPr lang="he-IL" dirty="0"/>
              <a:t> השכבות השונות</a:t>
            </a:r>
          </a:p>
          <a:p>
            <a:pPr algn="r" rtl="1"/>
            <a:r>
              <a:rPr lang="he-IL" dirty="0"/>
              <a:t>הגדרת </a:t>
            </a:r>
            <a:r>
              <a:rPr lang="he-IL" dirty="0" err="1"/>
              <a:t>פונקצית</a:t>
            </a:r>
            <a:r>
              <a:rPr lang="he-IL" dirty="0"/>
              <a:t> טעות</a:t>
            </a:r>
          </a:p>
          <a:p>
            <a:pPr algn="r" rtl="1"/>
            <a:r>
              <a:rPr lang="he-IL" dirty="0"/>
              <a:t>ביצוע שינוי קטן</a:t>
            </a:r>
          </a:p>
          <a:p>
            <a:pPr algn="r" rtl="1"/>
            <a:r>
              <a:rPr lang="he-IL" dirty="0"/>
              <a:t>בחינת כיוון הנגזרת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2020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03D7-7927-4ED8-8037-DA9D8717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העולם האמיתי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209CE2-AC86-489C-86BA-DCA93BFE4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יש לפעמים יותר משכבה אחת</a:t>
            </a:r>
          </a:p>
          <a:p>
            <a:pPr algn="r" rtl="1"/>
            <a:r>
              <a:rPr lang="he-IL" dirty="0"/>
              <a:t>בסוף מספר, הערך הגבוה נבחר</a:t>
            </a:r>
            <a:endParaRPr lang="en-US" dirty="0"/>
          </a:p>
        </p:txBody>
      </p:sp>
      <p:pic>
        <p:nvPicPr>
          <p:cNvPr id="10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96B5F7D-B05D-493C-B589-1F0E3742D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566" y="4797152"/>
            <a:ext cx="5419725" cy="19240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21A15EE-BBD6-42E6-8F67-EE03F7181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3573016"/>
            <a:ext cx="5544617" cy="27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1033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5713-4C5C-40A2-9DEB-B551F396E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העולם האמיתי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48E6FD-C43D-4234-A4FB-0E1C46C52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בזיהוי תמונה מורכבת הפירוק לא יעשה רק לפיקסלים אלה גם נפרק את</a:t>
            </a:r>
            <a:br>
              <a:rPr lang="en-US" dirty="0"/>
            </a:br>
            <a:r>
              <a:rPr lang="he-IL" dirty="0"/>
              <a:t>התמונה לשכבות</a:t>
            </a:r>
            <a:br>
              <a:rPr lang="en-US" dirty="0"/>
            </a:br>
            <a:r>
              <a:rPr lang="he-IL" dirty="0"/>
              <a:t>בעזרת פילטרים </a:t>
            </a:r>
            <a:br>
              <a:rPr lang="en-US" dirty="0"/>
            </a:br>
            <a:r>
              <a:rPr lang="he-IL" dirty="0"/>
              <a:t>לדוגמה</a:t>
            </a:r>
            <a:br>
              <a:rPr lang="en-US" dirty="0"/>
            </a:br>
            <a:r>
              <a:rPr lang="en-US" dirty="0"/>
              <a:t>HIPASS</a:t>
            </a:r>
            <a:r>
              <a:rPr lang="he-IL" dirty="0"/>
              <a:t> , </a:t>
            </a:r>
            <a:r>
              <a:rPr lang="en-US" dirty="0"/>
              <a:t>LOWPASS</a:t>
            </a:r>
            <a:endParaRPr lang="he-IL" dirty="0"/>
          </a:p>
          <a:p>
            <a:pPr algn="r" rt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A2C764-8D79-49A2-A523-A39689520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40" t="31100" r="16551" b="5467"/>
          <a:stretch/>
        </p:blipFill>
        <p:spPr>
          <a:xfrm>
            <a:off x="47328" y="2853903"/>
            <a:ext cx="6866716" cy="398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5310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E09B-9996-4C51-96E2-0CCB6C51F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קרדיט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FC02C-CD11-486B-98A3-FB1DB1897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/>
              <a:t>תמונות מהרצאה </a:t>
            </a:r>
            <a:r>
              <a:rPr lang="he-IL" dirty="0"/>
              <a:t>של </a:t>
            </a:r>
            <a:r>
              <a:rPr lang="en-US" dirty="0">
                <a:hlinkClick r:id="rId2"/>
              </a:rPr>
              <a:t>Luis Serrano : A friendly introduction to Convolutional Neural Networks and Image Recognition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8958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7D0F-2041-442B-AB0D-05113EDD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רשתות </a:t>
            </a:r>
            <a:r>
              <a:rPr lang="he-IL" dirty="0" err="1"/>
              <a:t>קונבולוציה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826E-ABD9-4764-9870-6465FC63A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נתחיל מעולם פשוט שיש בו שני ערכים \ ו /</a:t>
            </a:r>
          </a:p>
          <a:p>
            <a:pPr algn="r" rtl="1"/>
            <a:r>
              <a:rPr lang="he-IL" dirty="0"/>
              <a:t>איך "מלמדים" את המחשב להבדיל בניהם?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32322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EA53-0BCB-467F-9AEB-62D2F35F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צורה לייצוג מספרי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0E344-F269-4CA8-87C4-76D69DCB6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המחשב רואה מספרים</a:t>
            </a:r>
          </a:p>
          <a:p>
            <a:pPr algn="r" rtl="1"/>
            <a:r>
              <a:rPr lang="he-IL" dirty="0"/>
              <a:t>המחשב רואה סידרה</a:t>
            </a:r>
            <a:br>
              <a:rPr lang="en-US" dirty="0"/>
            </a:br>
            <a:r>
              <a:rPr lang="he-IL" dirty="0"/>
              <a:t>וקטור ולא מטריצה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1CFE3-DD95-4763-9258-C97E6337F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15" t="31599" r="14584" b="4634"/>
          <a:stretch/>
        </p:blipFill>
        <p:spPr>
          <a:xfrm>
            <a:off x="119336" y="1556792"/>
            <a:ext cx="5912802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4734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DDB4E-0299-47FC-80C0-9AC9BA47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הבדלה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9BCE2-C4AC-4161-A476-C9C975AD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ניתן להבדיל בניהם ע"י הגדרה של סידרת פעולות</a:t>
            </a:r>
            <a:endParaRPr lang="en-US" dirty="0"/>
          </a:p>
          <a:p>
            <a:pPr algn="r" rt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1510D6-0368-4CDA-B43F-2573658E3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17" t="36350" r="15395" b="5466"/>
          <a:stretch/>
        </p:blipFill>
        <p:spPr>
          <a:xfrm>
            <a:off x="1775520" y="3140968"/>
            <a:ext cx="6168008" cy="31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5685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0EC98-B469-40A0-B754-2A06A890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פילטר מסווג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02AB5-EC26-482C-8C4D-6165F5BFE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קיבלנו "מסווג לזיהוי תמונה" או בעברית</a:t>
            </a:r>
            <a:br>
              <a:rPr lang="en-US" dirty="0"/>
            </a:br>
            <a:r>
              <a:rPr lang="en-US" dirty="0"/>
              <a:t>Image Recognition Classifier</a:t>
            </a:r>
          </a:p>
          <a:p>
            <a:pPr lvl="1" algn="r" rtl="1"/>
            <a:r>
              <a:rPr lang="he-IL" dirty="0"/>
              <a:t>אם חיובי \</a:t>
            </a:r>
          </a:p>
          <a:p>
            <a:pPr lvl="1" algn="r" rtl="1"/>
            <a:r>
              <a:rPr lang="he-IL" dirty="0"/>
              <a:t>אם שלילי 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22CB1-7288-42F1-83F9-5619F33A5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69" t="47900" r="53279" b="24801"/>
          <a:stretch/>
        </p:blipFill>
        <p:spPr>
          <a:xfrm>
            <a:off x="1991544" y="2708920"/>
            <a:ext cx="187220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2994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7CB1-DD66-4A21-9328-FB6D831EA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/>
              <a:t>רובוסטיות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92CCE-4F97-4DDB-B3C7-A2E5C578D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דוגמה </a:t>
            </a:r>
            <a:r>
              <a:rPr lang="he-IL" dirty="0" err="1"/>
              <a:t>לרובוסטיות</a:t>
            </a:r>
            <a:r>
              <a:rPr lang="he-IL" dirty="0"/>
              <a:t> – שימוש בפילטר על תמונה עם רעש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54082-04F1-448A-A175-C36989292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72" t="37400" r="16551" b="3801"/>
          <a:stretch/>
        </p:blipFill>
        <p:spPr>
          <a:xfrm>
            <a:off x="119336" y="3375258"/>
            <a:ext cx="6696744" cy="35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8636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6836-7F1E-4B00-ABF6-CD71C4BB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איך מחשב מוצא את הפילטר?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6217-8BF4-4C51-8BAF-232933ADB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sz="3200" dirty="0"/>
              <a:t>אפשרות א בודקים את כל האפשרויות ומוצאים את אלו בעלות ההבדל הגדול ביותר</a:t>
            </a:r>
            <a:br>
              <a:rPr lang="en-US" sz="3200" dirty="0"/>
            </a:br>
            <a:r>
              <a:rPr lang="he-IL" sz="3200" dirty="0"/>
              <a:t>טוב למספר מוגבל של</a:t>
            </a:r>
            <a:br>
              <a:rPr lang="en-US" sz="3200" dirty="0"/>
            </a:br>
            <a:r>
              <a:rPr lang="he-IL" sz="3200" dirty="0"/>
              <a:t>פיקסלים</a:t>
            </a:r>
          </a:p>
          <a:p>
            <a:pPr algn="r" rtl="1"/>
            <a:r>
              <a:rPr lang="he-IL" sz="3200" dirty="0"/>
              <a:t>אפשרות יותר ראלית</a:t>
            </a:r>
          </a:p>
          <a:p>
            <a:pPr lvl="1" algn="r" rtl="1"/>
            <a:r>
              <a:rPr lang="he-IL" sz="3200" dirty="0"/>
              <a:t>מתחילים ממטריצה רנדומלית של פעולות (מקדמים)</a:t>
            </a:r>
          </a:p>
          <a:p>
            <a:pPr lvl="1" algn="r" rtl="1"/>
            <a:r>
              <a:rPr lang="he-IL" sz="3200" dirty="0"/>
              <a:t>מבצעים שינוי מגדירים פונקציית טעות ומסתכלים על </a:t>
            </a:r>
            <a:r>
              <a:rPr lang="he-IL" sz="3200" dirty="0" err="1"/>
              <a:t>הניגזרת</a:t>
            </a:r>
            <a:endParaRPr lang="he-IL" sz="3200" dirty="0"/>
          </a:p>
          <a:p>
            <a:pPr lvl="1" algn="r" rtl="1"/>
            <a:r>
              <a:rPr lang="he-IL" sz="3200" dirty="0"/>
              <a:t>ממשיכים לשנות לפי כיוון הנגזרת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F1361-7982-475D-B010-D5C14E574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45" t="42650" r="20487" b="27950"/>
          <a:stretch/>
        </p:blipFill>
        <p:spPr>
          <a:xfrm>
            <a:off x="335360" y="2636912"/>
            <a:ext cx="5760640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5692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2DDF-1E09-4A5F-9648-1D0AD74B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איך מחשב מוצא את הפילטר?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ACE18-C828-4C42-98D3-D2C9BEA3E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7267D-CF9A-4989-A6A9-29CE95BEA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12" t="40950" r="16052" b="17050"/>
          <a:stretch/>
        </p:blipFill>
        <p:spPr>
          <a:xfrm>
            <a:off x="304725" y="1888285"/>
            <a:ext cx="6219076" cy="2470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C92C1F-631E-4857-9232-6854C2E68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28" t="41600" r="15240" b="9051"/>
          <a:stretch/>
        </p:blipFill>
        <p:spPr>
          <a:xfrm>
            <a:off x="6171687" y="4243426"/>
            <a:ext cx="5756961" cy="250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24944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34209"/>
  <p:tag name="AS_OS" val="Microsoft Windows NT 6.2.9200.0"/>
  <p:tag name="AS_RELEASE_DATE" val="2020.02.14"/>
  <p:tag name="AS_TITLE" val="Aspose.Slides for .NET 2.0"/>
  <p:tag name="AS_VERSION" val="20.2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466</Words>
  <Application>Microsoft Office PowerPoint</Application>
  <PresentationFormat>Widescreen</PresentationFormat>
  <Paragraphs>93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1_Office Theme</vt:lpstr>
      <vt:lpstr>רשתות קונבולוציה</vt:lpstr>
      <vt:lpstr>רשתות קונבולוציה</vt:lpstr>
      <vt:lpstr>רשתות קונבולוציה</vt:lpstr>
      <vt:lpstr>צורה לייצוג מספרי</vt:lpstr>
      <vt:lpstr>הבדלה</vt:lpstr>
      <vt:lpstr>פילטר מסווג</vt:lpstr>
      <vt:lpstr>רובוסטיות</vt:lpstr>
      <vt:lpstr>איך מחשב מוצא את הפילטר?</vt:lpstr>
      <vt:lpstr>איך מחשב מוצא את הפילטר?</vt:lpstr>
      <vt:lpstr>שכבות</vt:lpstr>
      <vt:lpstr>הצגה מספרית</vt:lpstr>
      <vt:lpstr>פירוק (קונבולוציה)</vt:lpstr>
      <vt:lpstr>הפעלת הפילטר הראשון</vt:lpstr>
      <vt:lpstr>הפעלת הפילטר השני</vt:lpstr>
      <vt:lpstr>לשאר התמונות</vt:lpstr>
      <vt:lpstr>השכבות</vt:lpstr>
      <vt:lpstr>הצגה מטריציונית</vt:lpstr>
      <vt:lpstr>שוב פילטר</vt:lpstr>
      <vt:lpstr>בחירת הזוכה</vt:lpstr>
      <vt:lpstr>בחירת הזוכה</vt:lpstr>
      <vt:lpstr>סיכום</vt:lpstr>
      <vt:lpstr>איך ניראה התהליך המלא</vt:lpstr>
      <vt:lpstr>רשת מלאה</vt:lpstr>
      <vt:lpstr>העולם האמיתי</vt:lpstr>
      <vt:lpstr>העולם האמיתי</vt:lpstr>
      <vt:lpstr>העולם האמיתי</vt:lpstr>
      <vt:lpstr>קרדיט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זיהוי שינוי רצוני במתאר עין</dc:title>
  <dc:creator>Felix Krasnitsky</dc:creator>
  <cp:lastModifiedBy>Zvi Sasson</cp:lastModifiedBy>
  <cp:revision>5</cp:revision>
  <dcterms:created xsi:type="dcterms:W3CDTF">2020-11-01T16:48:39Z</dcterms:created>
  <dcterms:modified xsi:type="dcterms:W3CDTF">2020-12-14T16:28:27Z</dcterms:modified>
</cp:coreProperties>
</file>